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4" r:id="rId4"/>
  </p:sldMasterIdLst>
  <p:notesMasterIdLst>
    <p:notesMasterId r:id="rId17"/>
  </p:notesMasterIdLst>
  <p:sldIdLst>
    <p:sldId id="2146847511" r:id="rId5"/>
    <p:sldId id="2147472729" r:id="rId6"/>
    <p:sldId id="2147468996" r:id="rId7"/>
    <p:sldId id="2147472737" r:id="rId8"/>
    <p:sldId id="2147472735" r:id="rId9"/>
    <p:sldId id="2147469082" r:id="rId10"/>
    <p:sldId id="2147472738" r:id="rId11"/>
    <p:sldId id="2147472731" r:id="rId12"/>
    <p:sldId id="2147472723" r:id="rId13"/>
    <p:sldId id="2147469347" r:id="rId14"/>
    <p:sldId id="2147472728" r:id="rId15"/>
    <p:sldId id="2147472727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58" userDrawn="1">
          <p15:clr>
            <a:srgbClr val="A4A3A4"/>
          </p15:clr>
        </p15:guide>
        <p15:guide id="2" pos="347" userDrawn="1">
          <p15:clr>
            <a:srgbClr val="A4A3A4"/>
          </p15:clr>
        </p15:guide>
        <p15:guide id="4" pos="7333" userDrawn="1">
          <p15:clr>
            <a:srgbClr val="A4A3A4"/>
          </p15:clr>
        </p15:guide>
        <p15:guide id="5" orient="horz" pos="374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D6F5A00C-97A0-CF95-556A-ABE7916954D5}" name="Honor Morris" initials="HM" userId="S::Honor.Morris@heliosmedcomms.com::66df3a78-8f32-46eb-bfcd-f8669267c199" providerId="AD"/>
  <p188:author id="{91A4F710-BC45-F5C0-D34C-251DD1B882E7}" name="Laura Griffin" initials="LG" userId="Laura Griffin" providerId="None"/>
  <p188:author id="{AFC96044-A434-516D-F979-69BEFB919CAC}" name="Helios Med Comms" initials="HM" userId="Helios Med Comms" providerId="None"/>
  <p188:author id="{901ED976-F370-FBB6-4AA2-224E5ACD5D25}" name="Lulu Wareham" initials="LW" userId="S::lulu.wareham@heliosmedcomms.com::ab8c70fa-b307-43a0-ad7e-f780b7fca8c0" providerId="AD"/>
  <p188:author id="{5A64D69C-5266-C472-9EA1-A1C4F3BDC513}" name="Jade Murdoch" initials="JM" userId="S::jade.murdoch@heliosmedcomms.com::4a776daa-3986-4e83-b2e4-28568f40a48a" providerId="AD"/>
  <p188:author id="{668B43A6-2D06-B7F3-34A1-7A7A5220FB35}" name="Beth Evans" initials="BE" userId="S::Beth.Evans@heliosmedcomms.com::9360068d-3687-4d79-a6c8-b4bee4496f27" providerId="AD"/>
  <p188:author id="{5E8341AB-6E86-0B6F-12EA-7A2916600E04}" name="Claire Shewbridge" initials="CS" userId="S::claire.shewbridge@heliosmedcomms.com::cac26be7-42a9-49a5-bcfd-d2504fd5f0aa" providerId="AD"/>
  <p188:author id="{399949B1-334D-D0BC-B36E-42F524B6C07C}" name="Celeste Porsbjerg" initials="CP" userId="3aaa46f203bc1e61" providerId="Windows Live"/>
  <p188:author id="{785C66B4-3087-D81C-BF2D-AFE3AD9E513E}" name="Deborah Clarke" initials="DC" userId="Fm6+aoMiIzJvpiTJrDXQ67nZbsUiv6Zdi5uEOUSLCR8=" providerId="None"/>
  <p188:author id="{CAA7A7B6-B880-C460-1E07-1C96624B64D6}" name="Zoe Rogers" initials="ZR" userId="S::Zoe.Rogers@heliosmedcomms.com::b363bf5f-27c9-4580-9c0f-699c4587efe5" providerId="AD"/>
  <p188:author id="{B9ED02F8-3894-EA34-0DD4-FB87642D5671}" name="Helios" initials="Helios" userId="Helios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2B28"/>
    <a:srgbClr val="590995"/>
    <a:srgbClr val="28ABE1"/>
    <a:srgbClr val="F561AD"/>
    <a:srgbClr val="8734C3"/>
    <a:srgbClr val="67C4EB"/>
    <a:srgbClr val="BC1D1A"/>
    <a:srgbClr val="F2F2F2"/>
    <a:srgbClr val="29ABE2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MasterView">
  <p:normalViewPr horzBarState="maximized">
    <p:restoredLeft sz="12226" autoAdjust="0"/>
    <p:restoredTop sz="96283" autoAdjust="0"/>
  </p:normalViewPr>
  <p:slideViewPr>
    <p:cSldViewPr snapToGrid="0">
      <p:cViewPr varScale="1">
        <p:scale>
          <a:sx n="111" d="100"/>
          <a:sy n="111" d="100"/>
        </p:scale>
        <p:origin x="204" y="78"/>
      </p:cViewPr>
      <p:guideLst>
        <p:guide orient="horz" pos="958"/>
        <p:guide pos="347"/>
        <p:guide pos="7333"/>
        <p:guide orient="horz" pos="374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8/10/relationships/authors" Target="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23/01/2025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GB" sz="1000"/>
              <a:t>Porsbjerg C, </a:t>
            </a:r>
            <a:r>
              <a:rPr lang="en-GB" sz="1000" err="1"/>
              <a:t>Melén</a:t>
            </a:r>
            <a:r>
              <a:rPr lang="en-GB" sz="1000"/>
              <a:t> E, </a:t>
            </a:r>
            <a:r>
              <a:rPr lang="en-GB" sz="1000" err="1"/>
              <a:t>Lehtimäki</a:t>
            </a:r>
            <a:r>
              <a:rPr lang="en-GB" sz="1000"/>
              <a:t> L, Shaw D. Asthma. Lancet 2023 Mar 11;401(10379):858–873</a:t>
            </a:r>
          </a:p>
          <a:p>
            <a:pPr marL="228600" indent="-228600">
              <a:buAutoNum type="arabicPeriod"/>
            </a:pPr>
            <a:r>
              <a:rPr lang="nl-NL" sz="1000"/>
              <a:t>Calvén J, Ax E, Rådinger M. </a:t>
            </a:r>
            <a:r>
              <a:rPr lang="en-GB" sz="1000"/>
              <a:t>The Airway Epithelium-A Central Player in Asthma Pathogenesis. </a:t>
            </a:r>
            <a:r>
              <a:rPr lang="nl-NL" sz="1000"/>
              <a:t>Int J Mol Sci 2020 Nov 24;21(23):8907 </a:t>
            </a:r>
            <a:endParaRPr lang="en-GB" sz="100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927987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da-DK" sz="1000" dirty="0"/>
              <a:t>Laulajainen-Hongisto A, Toppila-Salmi S, Luukkainen A, et al. </a:t>
            </a:r>
            <a:r>
              <a:rPr lang="en-GB" sz="1000" dirty="0"/>
              <a:t>Airway epithelial dynamics in allergy and related chronic inflammatory airway diseases. Front Cell Dev </a:t>
            </a:r>
            <a:r>
              <a:rPr lang="en-GB" sz="1000" dirty="0" err="1"/>
              <a:t>Biol</a:t>
            </a:r>
            <a:r>
              <a:rPr lang="en-GB" sz="1000" dirty="0"/>
              <a:t> 2020 Mar 27;8:204</a:t>
            </a:r>
            <a:endParaRPr lang="da-DK" sz="1000" dirty="0"/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46075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da-DK" sz="1000" dirty="0"/>
              <a:t>Calvén J, Ax E, Rådinger M. </a:t>
            </a:r>
            <a:r>
              <a:rPr lang="en-GB" sz="1000" dirty="0"/>
              <a:t>The airway epithelium – a central player in asthma pathogenesis. Int J Mol Sci 2020 Dec;21(23):8907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 err="1">
                <a:effectLst/>
                <a:latin typeface="Calibri" panose="020F0502020204030204" pitchFamily="34" charset="0"/>
              </a:rPr>
              <a:t>Porsbjerg</a:t>
            </a:r>
            <a:r>
              <a:rPr lang="en-GB" sz="1000" dirty="0">
                <a:effectLst/>
                <a:latin typeface="Calibri" panose="020F0502020204030204" pitchFamily="34" charset="0"/>
              </a:rPr>
              <a:t> C, </a:t>
            </a:r>
            <a:r>
              <a:rPr lang="en-GB" sz="1000" dirty="0" err="1">
                <a:effectLst/>
                <a:latin typeface="Calibri" panose="020F0502020204030204" pitchFamily="34" charset="0"/>
              </a:rPr>
              <a:t>Melén</a:t>
            </a:r>
            <a:r>
              <a:rPr lang="en-GB" sz="1000" dirty="0">
                <a:effectLst/>
                <a:latin typeface="Calibri" panose="020F0502020204030204" pitchFamily="34" charset="0"/>
              </a:rPr>
              <a:t> E, </a:t>
            </a:r>
            <a:r>
              <a:rPr lang="en-GB" sz="1000" dirty="0" err="1">
                <a:effectLst/>
                <a:latin typeface="Calibri" panose="020F0502020204030204" pitchFamily="34" charset="0"/>
              </a:rPr>
              <a:t>Lehtimäki</a:t>
            </a:r>
            <a:r>
              <a:rPr lang="en-GB" sz="1000" dirty="0">
                <a:effectLst/>
                <a:latin typeface="Calibri" panose="020F0502020204030204" pitchFamily="34" charset="0"/>
              </a:rPr>
              <a:t> L, et al. Asthma. Lancet 2023 Mar 11;401(10379):858–873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/>
              <a:t>Hong H, Liao S, Chen F, et al. </a:t>
            </a:r>
            <a:r>
              <a:rPr lang="en-GB" sz="1000" dirty="0"/>
              <a:t>Role of IL-25, IL-33, and TSLP in triggering united airway diseases toward type 2 inflammation. Allergy 2020 Nov;75(11):2794–2804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/>
              <a:t>Fokkens</a:t>
            </a:r>
            <a:r>
              <a:rPr lang="en-GB" sz="1000" dirty="0"/>
              <a:t> W, </a:t>
            </a:r>
            <a:r>
              <a:rPr lang="en-GB" sz="1000" dirty="0" err="1"/>
              <a:t>Reitsma</a:t>
            </a:r>
            <a:r>
              <a:rPr lang="en-GB" sz="1000" dirty="0"/>
              <a:t> S. Unified Airway Disease: a contemporary review and introduction. Otolaryngol Clin North Am 2023 Feb;56(1):1–10</a:t>
            </a:r>
            <a:endParaRPr lang="da-DK" sz="1000" dirty="0"/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06602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Figure adapted from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Porsbjerg</a:t>
            </a:r>
            <a:r>
              <a:rPr lang="en-US" sz="1000" dirty="0">
                <a:latin typeface="Calibri"/>
                <a:ea typeface="Roboto"/>
                <a:cs typeface="Calibri"/>
              </a:rPr>
              <a:t> CM,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Sverrild</a:t>
            </a:r>
            <a:r>
              <a:rPr lang="en-US" sz="1000" dirty="0">
                <a:latin typeface="Calibri"/>
                <a:ea typeface="Roboto"/>
                <a:cs typeface="Calibri"/>
              </a:rPr>
              <a:t> A, Lloyd CM, Menzies-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Gow</a:t>
            </a:r>
            <a:r>
              <a:rPr lang="en-US" sz="1000" dirty="0">
                <a:latin typeface="Calibri"/>
                <a:ea typeface="Roboto"/>
                <a:cs typeface="Calibri"/>
              </a:rPr>
              <a:t> A, Bel EH. </a:t>
            </a:r>
            <a:r>
              <a:rPr lang="en-GB" sz="1000" dirty="0">
                <a:latin typeface="Calibri"/>
                <a:ea typeface="Roboto"/>
                <a:cs typeface="Calibri"/>
              </a:rPr>
              <a:t>Anti-alarmins in asthma: targeting the airway epithelium with next-generation biologics.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1000" dirty="0">
                <a:latin typeface="Calibri"/>
                <a:ea typeface="Roboto"/>
                <a:cs typeface="Calibri"/>
              </a:rPr>
              <a:t> Respir J 2020 Nov 12;56(2):2000260, Ishmael FT.</a:t>
            </a:r>
            <a:r>
              <a:rPr lang="en-GB" sz="1000" dirty="0">
                <a:latin typeface="Calibri"/>
                <a:ea typeface="Roboto"/>
                <a:cs typeface="Calibri"/>
              </a:rPr>
              <a:t> The inflammatory response in the pathogenesis of asthma. </a:t>
            </a:r>
            <a:r>
              <a:rPr lang="en-US" sz="1000" dirty="0">
                <a:latin typeface="Calibri"/>
                <a:ea typeface="Roboto"/>
                <a:cs typeface="Calibri"/>
              </a:rPr>
              <a:t>J Am Osteopath Assoc 2011 Nov;111(11 Suppl. 7):S11–S17 and Gauvreau GM,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Sehmi</a:t>
            </a:r>
            <a:r>
              <a:rPr lang="en-US" sz="1000" dirty="0">
                <a:latin typeface="Calibri"/>
                <a:ea typeface="Roboto"/>
                <a:cs typeface="Calibri"/>
              </a:rPr>
              <a:t> R, Ambrose CS, Griffiths JM</a:t>
            </a:r>
            <a:r>
              <a:rPr lang="en-GB" sz="1000" dirty="0">
                <a:latin typeface="Calibri"/>
                <a:ea typeface="Roboto"/>
                <a:cs typeface="Calibri"/>
              </a:rPr>
              <a:t>. Thymic stromal lymphopoietin: its role and potential as a therapeutic target in asthma. </a:t>
            </a:r>
            <a:r>
              <a:rPr lang="en-US" sz="1000" dirty="0">
                <a:latin typeface="Calibri"/>
                <a:ea typeface="Roboto"/>
                <a:cs typeface="Calibri"/>
              </a:rPr>
              <a:t>Expert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Opin</a:t>
            </a:r>
            <a:r>
              <a:rPr lang="en-US" sz="1000" dirty="0">
                <a:latin typeface="Calibri"/>
                <a:ea typeface="Roboto"/>
                <a:cs typeface="Calibri"/>
              </a:rPr>
              <a:t> Ther Targets 2020 Aug;24(8):777–792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Porsbjerg CM,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Sverrild</a:t>
            </a:r>
            <a:r>
              <a:rPr lang="en-US" sz="1000" dirty="0">
                <a:latin typeface="Calibri"/>
                <a:ea typeface="Roboto"/>
                <a:cs typeface="Calibri"/>
              </a:rPr>
              <a:t> A, Lloyd CM, Menzies-Gow A, Bel EH. </a:t>
            </a:r>
            <a:r>
              <a:rPr lang="en-GB" sz="1000" dirty="0">
                <a:latin typeface="Calibri"/>
                <a:ea typeface="Roboto"/>
                <a:cs typeface="Calibri"/>
              </a:rPr>
              <a:t>Anti-alarmins in asthma: targeting the airway epithelium with next-generation biologics.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1000" dirty="0">
                <a:latin typeface="Calibri"/>
                <a:ea typeface="Roboto"/>
                <a:cs typeface="Calibri"/>
              </a:rPr>
              <a:t> Respir J 2020 Nov 12;56(2):2000260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10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Molfino N, Colice G, et al. Targeting TSLP in asthma. J Asthma Allergy 2022 Jun 3;15:749–765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Cohn L. </a:t>
            </a:r>
            <a:r>
              <a:rPr lang="en-GB" sz="1000" dirty="0">
                <a:latin typeface="Calibri"/>
                <a:ea typeface="Roboto"/>
                <a:cs typeface="Calibri"/>
              </a:rPr>
              <a:t>Mucus in chronic airway diseases: sorting out the sticky details. </a:t>
            </a:r>
            <a:r>
              <a:rPr lang="en-US" sz="1000" dirty="0">
                <a:latin typeface="Calibri"/>
                <a:ea typeface="Roboto"/>
                <a:cs typeface="Calibri"/>
              </a:rPr>
              <a:t>J Clin Invest 2006 Feb;116(2):306–308</a:t>
            </a:r>
            <a:endParaRPr kumimoji="0" lang="en-GB" sz="1000" b="0" i="0" u="none" strike="noStrike" kern="1200" cap="none" spc="2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Janeway CA, Travers P, </a:t>
            </a:r>
            <a:r>
              <a:rPr lang="en-US" sz="1000" dirty="0" err="1"/>
              <a:t>Walport</a:t>
            </a:r>
            <a:r>
              <a:rPr lang="en-US" sz="1000" dirty="0"/>
              <a:t> M, </a:t>
            </a:r>
            <a:r>
              <a:rPr lang="en-US" sz="1000" dirty="0" err="1"/>
              <a:t>Shlomchik</a:t>
            </a:r>
            <a:r>
              <a:rPr lang="en-US" sz="1000" dirty="0"/>
              <a:t> MJ. Immunobiology: The Immune System in Health and Disease (5th </a:t>
            </a:r>
            <a:r>
              <a:rPr lang="en-US" sz="1000" dirty="0" err="1"/>
              <a:t>Edn</a:t>
            </a:r>
            <a:r>
              <a:rPr lang="en-US" sz="1000" dirty="0"/>
              <a:t>). New York: Garland Science, 2001. Glossary. Available from: https://www.ncbi.nlm.nih.gov/books/NBK10759/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Davis JD, </a:t>
            </a:r>
            <a:r>
              <a:rPr lang="en-US" sz="1000" dirty="0" err="1"/>
              <a:t>Wypych</a:t>
            </a:r>
            <a:r>
              <a:rPr lang="en-US" sz="1000" dirty="0"/>
              <a:t> TP. Cellular and functional heterogeneity of the airway epithelium. Mucosal Immunol 2021 Sep;14(5):978–990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Brightling CE, Bradding P, Symon FA, Holgate ST, Wardlaw AJ, </a:t>
            </a:r>
            <a:r>
              <a:rPr lang="en-US" sz="1000" dirty="0" err="1"/>
              <a:t>Pavord</a:t>
            </a:r>
            <a:r>
              <a:rPr lang="en-US" sz="1000" dirty="0"/>
              <a:t> ID. Mast-Cell Infiltration of Airway Smooth Muscle in Asthma. N </a:t>
            </a:r>
            <a:r>
              <a:rPr lang="en-US" sz="1000" dirty="0" err="1"/>
              <a:t>Engl</a:t>
            </a:r>
            <a:r>
              <a:rPr lang="en-US" sz="1000" dirty="0"/>
              <a:t> J Med 2002 May 30; 346(22):1699–1705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 err="1"/>
              <a:t>Begueret</a:t>
            </a:r>
            <a:r>
              <a:rPr lang="en-US" sz="1000" dirty="0"/>
              <a:t> H, Berger P, </a:t>
            </a:r>
            <a:r>
              <a:rPr lang="en-US" sz="1000" dirty="0" err="1"/>
              <a:t>Vernejoux</a:t>
            </a:r>
            <a:r>
              <a:rPr lang="en-US" sz="1000" dirty="0"/>
              <a:t> JM, </a:t>
            </a:r>
            <a:r>
              <a:rPr lang="en-US" sz="1000" dirty="0" err="1"/>
              <a:t>Dubuisson</a:t>
            </a:r>
            <a:r>
              <a:rPr lang="en-US" sz="1000" dirty="0"/>
              <a:t> L, </a:t>
            </a:r>
            <a:r>
              <a:rPr lang="en-US" sz="1000" dirty="0" err="1"/>
              <a:t>Marthan</a:t>
            </a:r>
            <a:r>
              <a:rPr lang="en-US" sz="1000" dirty="0"/>
              <a:t> R, </a:t>
            </a:r>
            <a:r>
              <a:rPr lang="en-US" sz="1000" dirty="0" err="1"/>
              <a:t>Tunon</a:t>
            </a:r>
            <a:r>
              <a:rPr lang="en-US" sz="1000" dirty="0"/>
              <a:t>-de-Laura JM. Inflammation of bronchial smooth muscle in allergic asthma. Thorax 2007 Jan;62(1):8–15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 err="1"/>
              <a:t>Krystel</a:t>
            </a:r>
            <a:r>
              <a:rPr lang="en-US" sz="1000" dirty="0"/>
              <a:t>-Whittemore M, </a:t>
            </a:r>
            <a:r>
              <a:rPr lang="en-US" sz="1000" dirty="0" err="1"/>
              <a:t>Dileepan</a:t>
            </a:r>
            <a:r>
              <a:rPr lang="en-US" sz="1000" dirty="0"/>
              <a:t> KN, Wood JG. Mast Cell: A Multi-Functional Master Cell. Front Immunol 2016 Jan;6:620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Gao H, Ying S, Dai Y. </a:t>
            </a:r>
            <a:r>
              <a:rPr lang="en-GB" sz="1000" dirty="0"/>
              <a:t>Pathological Roles of Neutrophil-Mediated Inflammation in Asthma and Its Potential for Therapy as a Target. </a:t>
            </a:r>
            <a:r>
              <a:rPr lang="en-US" sz="1000" dirty="0"/>
              <a:t>J Immunol Res 2017;2017:3743048</a:t>
            </a:r>
            <a:endParaRPr lang="en-US" sz="1000" dirty="0">
              <a:latin typeface="+mn-lt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 sz="1000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A61DFF-47C2-4C4E-BD51-06F88D4D766B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7528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sz="1000" err="1">
                <a:latin typeface="Calibri"/>
                <a:ea typeface="Roboto"/>
                <a:cs typeface="Calibri"/>
              </a:rPr>
              <a:t>Porsbjerg</a:t>
            </a:r>
            <a:r>
              <a:rPr lang="en-US" sz="1000">
                <a:latin typeface="Calibri"/>
                <a:ea typeface="Roboto"/>
                <a:cs typeface="Calibri"/>
              </a:rPr>
              <a:t> CM, </a:t>
            </a:r>
            <a:r>
              <a:rPr lang="en-US" sz="1000" err="1">
                <a:latin typeface="Calibri"/>
                <a:ea typeface="Roboto"/>
                <a:cs typeface="Calibri"/>
              </a:rPr>
              <a:t>Sverrild</a:t>
            </a:r>
            <a:r>
              <a:rPr lang="en-US" sz="1000">
                <a:latin typeface="Calibri"/>
                <a:ea typeface="Roboto"/>
                <a:cs typeface="Calibri"/>
              </a:rPr>
              <a:t> A, Lloyd CM, Menzies-</a:t>
            </a:r>
            <a:r>
              <a:rPr lang="en-US" sz="1000" err="1">
                <a:latin typeface="Calibri"/>
                <a:ea typeface="Roboto"/>
                <a:cs typeface="Calibri"/>
              </a:rPr>
              <a:t>Gow</a:t>
            </a:r>
            <a:r>
              <a:rPr lang="en-US" sz="1000">
                <a:latin typeface="Calibri"/>
                <a:ea typeface="Roboto"/>
                <a:cs typeface="Calibri"/>
              </a:rPr>
              <a:t> A, Bel EH. </a:t>
            </a:r>
            <a:r>
              <a:rPr lang="en-GB" sz="1000">
                <a:latin typeface="Calibri"/>
                <a:ea typeface="Roboto"/>
                <a:cs typeface="Calibri"/>
              </a:rPr>
              <a:t>Anti-alarmins in asthma: targeting the airway epithelium with next-generation biologics. </a:t>
            </a:r>
            <a:r>
              <a:rPr lang="en-US" sz="1000">
                <a:latin typeface="Calibri"/>
                <a:ea typeface="Roboto"/>
                <a:cs typeface="Calibri"/>
              </a:rPr>
              <a:t>Eur Respir J 2020 Nov 12;56(2):2000260</a:t>
            </a:r>
          </a:p>
          <a:p>
            <a:pPr marL="228600" indent="-228600">
              <a:buAutoNum type="arabicPeriod"/>
            </a:pPr>
            <a:r>
              <a:rPr lang="nl-NL" sz="1000"/>
              <a:t>Calvén J, Ax E, Rådinger M. </a:t>
            </a:r>
            <a:r>
              <a:rPr lang="en-GB" sz="1000"/>
              <a:t>The Airway Epithelium-A Central Player in Asthma Pathogenesis. </a:t>
            </a:r>
            <a:r>
              <a:rPr lang="nl-NL" sz="1000"/>
              <a:t>Int J Mol Sci 2020 Nov 24;21(23):8907 </a:t>
            </a:r>
            <a:endParaRPr lang="en-GB" sz="1000"/>
          </a:p>
          <a:p>
            <a:pPr marL="228600" indent="-228600">
              <a:buAutoNum type="arabicPeriod"/>
            </a:pPr>
            <a:r>
              <a:rPr lang="en-GB" sz="1000">
                <a:latin typeface="+mn-lt"/>
              </a:rPr>
              <a:t>Kim SR. Viral Infection and Airway Epithelial Immunity in Asthma. Int J Mol Sci 2022 Aug 31;23(17):9914</a:t>
            </a:r>
            <a:endParaRPr lang="en-GB" sz="100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15252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000" dirty="0"/>
              <a:t>Figures adapted from Haldar P, </a:t>
            </a:r>
            <a:r>
              <a:rPr lang="en-GB" sz="1000" dirty="0" err="1"/>
              <a:t>Pavord</a:t>
            </a:r>
            <a:r>
              <a:rPr lang="en-GB" sz="1000" dirty="0"/>
              <a:t> I, Shaw ED, et al. Cluster analysis and clinical asthma phenotypes. Am J Respir Crit Care Med 2008 Aug 1;178(3):218–224 and </a:t>
            </a:r>
            <a:r>
              <a:rPr lang="en-GB" sz="1000" dirty="0" err="1"/>
              <a:t>Sverrild</a:t>
            </a:r>
            <a:r>
              <a:rPr lang="en-GB" sz="1000" dirty="0"/>
              <a:t> A, Andreasen A, </a:t>
            </a:r>
            <a:r>
              <a:rPr lang="en-GB" sz="1000" dirty="0" err="1"/>
              <a:t>Westergaard</a:t>
            </a:r>
            <a:r>
              <a:rPr lang="en-GB" sz="1000" dirty="0"/>
              <a:t> C, et al. Airway hyperresponsiveness to inhaled mannitol identifies a cluster of </a:t>
            </a:r>
            <a:r>
              <a:rPr lang="en-GB" sz="1000" dirty="0" err="1"/>
              <a:t>noneosinophilic</a:t>
            </a:r>
            <a:r>
              <a:rPr lang="en-GB" sz="1000" dirty="0"/>
              <a:t> asthma patients with high symptom burden. J Allergy Clin Immunol </a:t>
            </a:r>
            <a:r>
              <a:rPr lang="en-GB" sz="1000" dirty="0" err="1"/>
              <a:t>Pract</a:t>
            </a:r>
            <a:r>
              <a:rPr lang="en-GB" sz="1000" dirty="0"/>
              <a:t> 2021 Nov;9(11):4029–4036</a:t>
            </a:r>
          </a:p>
          <a:p>
            <a:pPr marL="228600" indent="-228600">
              <a:buFont typeface="Arial" panose="020B0604020202020204" pitchFamily="34" charset="0"/>
              <a:buAutoNum type="arabicPeriod"/>
            </a:pPr>
            <a:r>
              <a:rPr lang="en-GB" sz="1000" dirty="0"/>
              <a:t>Haldar P, </a:t>
            </a:r>
            <a:r>
              <a:rPr lang="en-GB" sz="1000" dirty="0" err="1"/>
              <a:t>Pavord</a:t>
            </a:r>
            <a:r>
              <a:rPr lang="en-GB" sz="1000" dirty="0"/>
              <a:t> I, Shaw ED, et al. Cluster analysis and clinical asthma phenotypes. Am J Respir Crit Care Med 2008 Aug 1;178(3):218–224</a:t>
            </a:r>
          </a:p>
          <a:p>
            <a:pPr marL="228600" indent="-228600">
              <a:buFont typeface="Arial" panose="020B0604020202020204" pitchFamily="34" charset="0"/>
              <a:buAutoNum type="arabicPeriod"/>
            </a:pPr>
            <a:r>
              <a:rPr lang="en-GB" sz="1000" dirty="0" err="1"/>
              <a:t>Sverrild</a:t>
            </a:r>
            <a:r>
              <a:rPr lang="en-GB" sz="1000" dirty="0"/>
              <a:t> A, Andreasen A, </a:t>
            </a:r>
            <a:r>
              <a:rPr lang="en-GB" sz="1000" dirty="0" err="1"/>
              <a:t>Westergaard</a:t>
            </a:r>
            <a:r>
              <a:rPr lang="en-GB" sz="1000" dirty="0"/>
              <a:t> C, et al. Airway hyperresponsiveness to inhaled mannitol identifies a cluster of </a:t>
            </a:r>
            <a:r>
              <a:rPr lang="en-GB" sz="1000" dirty="0" err="1"/>
              <a:t>noneosinophilic</a:t>
            </a:r>
            <a:r>
              <a:rPr lang="en-GB" sz="1000" dirty="0"/>
              <a:t> asthma patients with high symptom burden. J Allergy Clin Immunol </a:t>
            </a:r>
            <a:r>
              <a:rPr lang="en-GB" sz="1000" dirty="0" err="1"/>
              <a:t>Pract</a:t>
            </a:r>
            <a:r>
              <a:rPr lang="en-GB" sz="1000" dirty="0"/>
              <a:t> 2021 Nov;9(11):4029–4036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17653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 err="1">
                <a:latin typeface="Calibri"/>
                <a:ea typeface="Roboto"/>
                <a:cs typeface="Calibri"/>
              </a:rPr>
              <a:t>Brutsche</a:t>
            </a:r>
            <a:r>
              <a:rPr lang="en-US" sz="1000" dirty="0">
                <a:latin typeface="Calibri"/>
                <a:ea typeface="Roboto"/>
                <a:cs typeface="Calibri"/>
              </a:rPr>
              <a:t> MH, Downs SH, Schindler C, et al. </a:t>
            </a:r>
            <a:r>
              <a:rPr lang="en-GB" sz="1000" dirty="0">
                <a:latin typeface="Calibri"/>
                <a:ea typeface="Roboto"/>
                <a:cs typeface="Calibri"/>
              </a:rPr>
              <a:t>Bronchial hyperresponsiveness and the development of asthma and COPD in asymptomatic individuals: SAPALDIA cohort study. </a:t>
            </a:r>
            <a:r>
              <a:rPr lang="en-US" sz="1000" dirty="0">
                <a:latin typeface="Calibri"/>
                <a:ea typeface="Roboto"/>
                <a:cs typeface="Calibri"/>
              </a:rPr>
              <a:t>Thorax 2006 Aug;61(8):671–677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Yan K, Salome C, Woolcock A. </a:t>
            </a:r>
            <a:r>
              <a:rPr lang="en-GB" sz="1000" dirty="0">
                <a:latin typeface="Calibri"/>
                <a:ea typeface="Roboto"/>
                <a:cs typeface="Calibri"/>
              </a:rPr>
              <a:t>Rapid method for measurement of bronchial responsiveness. </a:t>
            </a:r>
            <a:r>
              <a:rPr lang="en-US" sz="1000" dirty="0">
                <a:latin typeface="Calibri"/>
                <a:ea typeface="Roboto"/>
                <a:cs typeface="Calibri"/>
              </a:rPr>
              <a:t>Thorax 1983 Oct;38(10):760–765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 err="1">
                <a:latin typeface="Calibri"/>
                <a:ea typeface="Roboto"/>
                <a:cs typeface="Calibri"/>
              </a:rPr>
              <a:t>Leuppi</a:t>
            </a:r>
            <a:r>
              <a:rPr lang="en-US" sz="1000" dirty="0">
                <a:latin typeface="Calibri"/>
                <a:ea typeface="Roboto"/>
                <a:cs typeface="Calibri"/>
              </a:rPr>
              <a:t> JD, Salome CM, Jenkins CR, et al. </a:t>
            </a:r>
            <a:r>
              <a:rPr lang="en-GB" sz="1000" dirty="0">
                <a:latin typeface="Calibri"/>
                <a:ea typeface="Roboto"/>
                <a:cs typeface="Calibri"/>
              </a:rPr>
              <a:t>Predictive markers of asthma exacerbation during stepwise dose reduction of inhaled corticosteroids. </a:t>
            </a:r>
            <a:r>
              <a:rPr lang="en-US" sz="1000" dirty="0">
                <a:latin typeface="Calibri"/>
                <a:ea typeface="Roboto"/>
                <a:cs typeface="Calibri"/>
              </a:rPr>
              <a:t>Am J Respir Crit Care Med 2001 Feb;163(2):406–412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Cockcroft DW, Killian D, Mellon J, et al. </a:t>
            </a:r>
            <a:r>
              <a:rPr lang="en-GB" sz="1000" dirty="0">
                <a:latin typeface="Calibri"/>
                <a:ea typeface="Roboto"/>
                <a:cs typeface="Calibri"/>
              </a:rPr>
              <a:t>Bronchial reactivity to inhaled histamine: a method and clinical survey. </a:t>
            </a:r>
            <a:r>
              <a:rPr lang="en-US" sz="1000" dirty="0">
                <a:latin typeface="Calibri"/>
                <a:ea typeface="Roboto"/>
                <a:cs typeface="Calibri"/>
              </a:rPr>
              <a:t>Clin Allergy 1977 May;7(3):235–243</a:t>
            </a:r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A61DFF-47C2-4C4E-BD51-06F88D4D766B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94856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Figures adapted from </a:t>
            </a:r>
            <a:r>
              <a:rPr lang="en-GB" sz="1000" dirty="0">
                <a:latin typeface="Calibri"/>
                <a:ea typeface="Roboto"/>
                <a:cs typeface="Calibri"/>
              </a:rPr>
              <a:t>Gauvreau GM,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Sehmi</a:t>
            </a:r>
            <a:r>
              <a:rPr lang="en-GB" sz="1000" dirty="0">
                <a:latin typeface="Calibri"/>
                <a:ea typeface="Roboto"/>
                <a:cs typeface="Calibri"/>
              </a:rPr>
              <a:t> R, Ambrose C, et al. Thymic stromal lymphopoietin: its role and potential as a therapeutic target in asthma. Expert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Opin</a:t>
            </a:r>
            <a:r>
              <a:rPr lang="en-GB" sz="1000" dirty="0">
                <a:latin typeface="Calibri"/>
                <a:ea typeface="Roboto"/>
                <a:cs typeface="Calibri"/>
              </a:rPr>
              <a:t> Ther Targets 2020 Aug;24(8):777–792</a:t>
            </a:r>
            <a:endParaRPr kumimoji="0" lang="en-GB" sz="1000" b="0" i="0" u="none" strike="noStrike" kern="1200" cap="none" spc="0" normalizeH="0" baseline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000" dirty="0">
                <a:latin typeface="Calibri"/>
                <a:ea typeface="Roboto"/>
                <a:cs typeface="Calibri"/>
              </a:rPr>
              <a:t>Gauvreau G,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Sehmi</a:t>
            </a:r>
            <a:r>
              <a:rPr lang="en-GB" sz="1000" dirty="0">
                <a:latin typeface="Calibri"/>
                <a:ea typeface="Roboto"/>
                <a:cs typeface="Calibri"/>
              </a:rPr>
              <a:t> R, Ambrose C, et al. Thymic stromal lymphopoietin: its role and potential as a therapeutic target in asthma. Expert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Opin</a:t>
            </a:r>
            <a:r>
              <a:rPr lang="en-GB" sz="1000" dirty="0">
                <a:latin typeface="Calibri"/>
                <a:ea typeface="Roboto"/>
                <a:cs typeface="Calibri"/>
              </a:rPr>
              <a:t> Ther Targets 2020 Aug;24(8):777–792</a:t>
            </a:r>
            <a:endParaRPr kumimoji="0" lang="en-GB" sz="1000" b="0" i="0" u="none" strike="noStrike" kern="1200" cap="none" spc="0" normalizeH="0" baseline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Busse WW. The relationship of airway 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h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yperresponsiveness and airway 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i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nflammation. Chest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Aug;138(Suppl. 2):4S–10S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Comberiati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P, 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Katial R, </a:t>
            </a:r>
            <a:r>
              <a:rPr lang="en-GB" sz="1000" dirty="0" err="1">
                <a:latin typeface="Calibri" panose="020F0502020204030204"/>
                <a:ea typeface="+mn-ea"/>
                <a:cs typeface="+mn-cs"/>
              </a:rPr>
              <a:t>Covar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 R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Bronchoprovocation testing in asthma: an update. Immunol Allergy Clin North Am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 Nov;38(4):545–571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Porsbjerg CM, </a:t>
            </a: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Sverrild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A, Lloyd CM, et al. Anti-alarmins in asthma: targeting the airway epithelium with next-generation biologics. </a:t>
            </a: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Eur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Respir J 2020 Nov 12;56(5):2000260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Mitchell PD, O’Byrne PM. Epithelial-derived cytokines in asthma. Chest 2017 Jun;151(6):1338–1344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Dynamic role of epithelium-derived cytokines in asthma. Clin Immunol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 Jun;143(3):222–235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Kaur D, Gomez E, Doe C, et al. IL-33 drives airway hyper-responsiveness through IL-13-mediated mast cell: airway smooth muscle crosstalk. Allergy 2015 May;70(5):556–567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Altman MC, Lai Y, Nolin JD, et al. Airway epithelium-shifted mast cell infiltration regulates asthmatic inflammation via IL-33 </a:t>
            </a: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signaling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J Clin Invest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 Nov 1;129(11):4979–4991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Guo Z, Wu J, Zhao J, et al. IL-33 promotes airway remodeling and is a marker of asthma disease severity. J Asthma 2014 Oct;51(8):863–869</a:t>
            </a:r>
            <a:endParaRPr kumimoji="0" lang="en-GB" sz="1000" b="0" i="0" u="none" strike="sngStrike" kern="1200" cap="none" spc="0" normalizeH="0" baseline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25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000" dirty="0"/>
              <a:t>Figures adapted from </a:t>
            </a:r>
            <a:r>
              <a:rPr lang="en-GB" sz="1000" dirty="0" err="1"/>
              <a:t>Dunican</a:t>
            </a:r>
            <a:r>
              <a:rPr lang="en-GB" sz="1000" dirty="0"/>
              <a:t> EM, Elicker B, </a:t>
            </a:r>
            <a:r>
              <a:rPr lang="en-GB" sz="1000" dirty="0" err="1"/>
              <a:t>Gierada</a:t>
            </a:r>
            <a:r>
              <a:rPr lang="en-GB" sz="1000" dirty="0"/>
              <a:t> D, et al. Mucus plugs in patients with asthma linked to eosinophilia and airflow obstruction. J Clin Invest 2018 Mar 1;128(3):997–1009</a:t>
            </a:r>
            <a:r>
              <a:rPr lang="en-US" sz="1000" dirty="0"/>
              <a:t>, </a:t>
            </a:r>
            <a:r>
              <a:rPr lang="en-US" sz="1000" dirty="0" err="1"/>
              <a:t>Dunican</a:t>
            </a:r>
            <a:r>
              <a:rPr lang="en-US" sz="1000" dirty="0"/>
              <a:t> EM, Watchorn D, Fahy J. </a:t>
            </a:r>
            <a:r>
              <a:rPr lang="en-GB" sz="1000" dirty="0"/>
              <a:t>Autopsy and imaging studies of mucus in asthma. Lessons learned about disease mechanisms and the role of mucus in airflow obstruction. </a:t>
            </a:r>
            <a:r>
              <a:rPr lang="en-US" sz="1000" dirty="0"/>
              <a:t>Ann Am </a:t>
            </a:r>
            <a:r>
              <a:rPr lang="en-US" sz="1000" dirty="0" err="1"/>
              <a:t>Thorac</a:t>
            </a:r>
            <a:r>
              <a:rPr lang="en-US" sz="1000" dirty="0"/>
              <a:t> Soc 2018 Nov;15(Suppl 3):S184–S191 and </a:t>
            </a:r>
            <a:r>
              <a:rPr kumimoji="0" lang="en-GB" sz="10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10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</a:t>
            </a:r>
            <a:r>
              <a:rPr kumimoji="0" lang="en-GB" sz="10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Molfino</a:t>
            </a:r>
            <a:r>
              <a:rPr kumimoji="0" lang="en-GB" sz="10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N, Colice G, et al. Targeting TSLP in asthma. J Asthma Allergy 2022 Jun 3;15:749–765</a:t>
            </a:r>
            <a:endParaRPr lang="en-US" sz="1000" dirty="0"/>
          </a:p>
          <a:p>
            <a:pPr marL="228600" indent="-228600">
              <a:buAutoNum type="arabicPeriod"/>
            </a:pPr>
            <a:r>
              <a:rPr lang="en-GB" sz="1000" dirty="0" err="1"/>
              <a:t>Dunican</a:t>
            </a:r>
            <a:r>
              <a:rPr lang="en-GB" sz="1000" dirty="0"/>
              <a:t> EM, Elicker B, </a:t>
            </a:r>
            <a:r>
              <a:rPr lang="en-GB" sz="1000" dirty="0" err="1"/>
              <a:t>Gierada</a:t>
            </a:r>
            <a:r>
              <a:rPr lang="en-GB" sz="1000" dirty="0"/>
              <a:t> D, et al. Mucus plugs in patients with asthma linked to eosinophilia and airflow obstruction. J Clin Invest 2018 Mar 1;128(3):997–1009</a:t>
            </a:r>
            <a:endParaRPr lang="en-US" sz="1000" dirty="0"/>
          </a:p>
          <a:p>
            <a:pPr marL="228600" indent="-228600">
              <a:buAutoNum type="arabicPeriod"/>
            </a:pPr>
            <a:r>
              <a:rPr lang="en-US" sz="1000" dirty="0" err="1"/>
              <a:t>Dunican</a:t>
            </a:r>
            <a:r>
              <a:rPr lang="en-US" sz="1000" dirty="0"/>
              <a:t> EM, Watchorn D, Fahy J. </a:t>
            </a:r>
            <a:r>
              <a:rPr lang="en-GB" sz="1000" dirty="0"/>
              <a:t>Autopsy and imaging studies of mucus in asthma. Lessons learned about disease mechanisms and the role of mucus in airflow obstruction. </a:t>
            </a:r>
            <a:r>
              <a:rPr lang="en-US" sz="1000" dirty="0"/>
              <a:t>Ann Am </a:t>
            </a:r>
            <a:r>
              <a:rPr lang="en-US" sz="1000" dirty="0" err="1"/>
              <a:t>Thorac</a:t>
            </a:r>
            <a:r>
              <a:rPr lang="en-US" sz="1000" dirty="0"/>
              <a:t> Soc 2018 Nov;15(Suppl 3):S184–S191</a:t>
            </a:r>
          </a:p>
          <a:p>
            <a:pPr marL="228600" indent="-228600">
              <a:buAutoNum type="arabicPeriod"/>
            </a:pPr>
            <a:r>
              <a:rPr lang="en-US" sz="1000" dirty="0"/>
              <a:t>Hong H, Liao S, Chen F, et al. </a:t>
            </a:r>
            <a:r>
              <a:rPr lang="en-GB" sz="1000" dirty="0"/>
              <a:t>Role of IL-25, IL-33, and TSLP in triggering united airway diseases toward type 2 inflammation. Allergy 2020 Nov;75(11):2794–2804</a:t>
            </a:r>
            <a:endParaRPr lang="en-US" sz="1000" dirty="0"/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9754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 err="1"/>
              <a:t>Dunican</a:t>
            </a:r>
            <a:r>
              <a:rPr lang="en-GB" sz="1000" dirty="0"/>
              <a:t> EM, Elicker B, </a:t>
            </a:r>
            <a:r>
              <a:rPr lang="en-GB" sz="1000" dirty="0" err="1"/>
              <a:t>Gierada</a:t>
            </a:r>
            <a:r>
              <a:rPr lang="en-GB" sz="1000" dirty="0"/>
              <a:t> D, et al. Mucus plugs in patients with asthma linked to eosinophilia and airflow obstruction. J Clin Invest 2018 Mar 1;128(3):997–1009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/>
              <a:t>Hearn AP, </a:t>
            </a:r>
            <a:r>
              <a:rPr lang="en-GB" sz="1000" dirty="0" err="1"/>
              <a:t>Mak</a:t>
            </a:r>
            <a:r>
              <a:rPr lang="en-GB" sz="1000" dirty="0"/>
              <a:t> M, </a:t>
            </a:r>
            <a:r>
              <a:rPr lang="en-GB" sz="1000" dirty="0" err="1"/>
              <a:t>Budaj</a:t>
            </a:r>
            <a:r>
              <a:rPr lang="en-GB" sz="1000" dirty="0"/>
              <a:t> I, et al. The prevalence of mucus plugging in severe eosinophilic asthma and its relationship to clinical efficacy of anti-IL-5R treatment. J Allergy Clin Immunol </a:t>
            </a:r>
            <a:r>
              <a:rPr lang="en-GB" sz="1000" dirty="0" err="1"/>
              <a:t>Pract</a:t>
            </a:r>
            <a:r>
              <a:rPr lang="en-GB" sz="1000" dirty="0"/>
              <a:t> 2022 Apr;10(4):1102–1103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/>
              <a:t>Tang M, Elicker B, Henry T, et al. Mucus plugs persist in asthma, and changes in mucus plugs associate with changes in airflow over time. Am J Respir Crit Care Med 2022 May 1;205(9):1036–1045</a:t>
            </a:r>
          </a:p>
          <a:p>
            <a:endParaRPr lang="en-GB" sz="10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89FCF9-CDFF-44EA-8EFA-6B939D2A465E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1049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r>
              <a:rPr lang="en-GB" sz="1000" dirty="0"/>
              <a:t>Asthma Case 103 by Atlas of Pulmonary Pathology. Available from: https://www.flickr.com/photos/pulmonary_pathology/3705143121 (Accessed 28 June 2023). Licensed under CC BY-SA 2.0 from: https://creativecommons.org/licenses/by-sa/2.0/ (Accessed 17 July 2023)</a:t>
            </a:r>
            <a:endParaRPr lang="en-US" sz="1000" dirty="0"/>
          </a:p>
          <a:p>
            <a:pPr marL="228600" indent="-228600">
              <a:buFont typeface="+mj-lt"/>
              <a:buAutoNum type="arabicPeriod"/>
            </a:pPr>
            <a:r>
              <a:rPr kumimoji="0" lang="en-GB" sz="10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Dynamic role of epithelium-derived cytokines in asthma. Clin Immunol</a:t>
            </a:r>
            <a:r>
              <a:rPr kumimoji="0" lang="en-GB" sz="10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 Jun;143(3):222–235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indent="-228600">
              <a:buFont typeface="+mj-lt"/>
              <a:buAutoNum type="arabicPeriod"/>
            </a:pPr>
            <a:r>
              <a:rPr lang="en-US" sz="1000" dirty="0"/>
              <a:t>Holgate ST. </a:t>
            </a:r>
            <a:r>
              <a:rPr lang="en-GB" sz="1000" dirty="0"/>
              <a:t>The sentinel role of the airway epithelium in asthma pathogenesis. </a:t>
            </a:r>
            <a:r>
              <a:rPr lang="en-US" sz="1000" dirty="0"/>
              <a:t>Immunol Rev 2011 Jul;242(1):205–219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000" dirty="0" err="1"/>
              <a:t>Heijink</a:t>
            </a:r>
            <a:r>
              <a:rPr lang="en-US" sz="1000" dirty="0"/>
              <a:t> IH, </a:t>
            </a:r>
            <a:r>
              <a:rPr lang="en-US" sz="1000" dirty="0" err="1"/>
              <a:t>Nawijn</a:t>
            </a:r>
            <a:r>
              <a:rPr lang="en-US" sz="1000" dirty="0"/>
              <a:t> MC, Hackett T-L. </a:t>
            </a:r>
            <a:r>
              <a:rPr lang="en-GB" sz="1000" dirty="0"/>
              <a:t>Airway epithelial barrier function regulates the pathogenesis of allergic asthma. </a:t>
            </a:r>
            <a:r>
              <a:rPr lang="en-US" sz="1000" dirty="0"/>
              <a:t>Clin Exp Allergy 2014;44(5):620–630</a:t>
            </a:r>
          </a:p>
          <a:p>
            <a:pPr marL="228600" indent="-228600">
              <a:buFont typeface="+mj-lt"/>
              <a:buAutoNum type="arabicPeriod"/>
            </a:pPr>
            <a:r>
              <a:rPr lang="da-DK" sz="1000" dirty="0"/>
              <a:t>Calvén J, Ax E, Rådinger M. </a:t>
            </a:r>
            <a:r>
              <a:rPr lang="en-GB" sz="1000" dirty="0"/>
              <a:t>The airway epithelium – a central player in asthma pathogenesis. Int J Mol Sci 2020 Nov 24;21(23):8907</a:t>
            </a:r>
            <a:endParaRPr lang="en-US" sz="1000" dirty="0"/>
          </a:p>
          <a:p>
            <a:pPr marL="228600" indent="-228600">
              <a:buFont typeface="+mj-lt"/>
              <a:buAutoNum type="arabicPeriod"/>
            </a:pPr>
            <a:r>
              <a:rPr lang="en-US" sz="1000" dirty="0" err="1"/>
              <a:t>Doeing</a:t>
            </a:r>
            <a:r>
              <a:rPr lang="en-US" sz="1000" dirty="0"/>
              <a:t> DC, Solway J. </a:t>
            </a:r>
            <a:r>
              <a:rPr lang="en-GB" sz="1000" dirty="0"/>
              <a:t>Airway smooth muscle in the pathophysiology and treatment of asthma. </a:t>
            </a:r>
            <a:r>
              <a:rPr lang="en-US" sz="1000" dirty="0"/>
              <a:t>J Appl </a:t>
            </a:r>
            <a:r>
              <a:rPr lang="en-US" sz="1000" dirty="0" err="1"/>
              <a:t>Physiol</a:t>
            </a:r>
            <a:r>
              <a:rPr lang="en-US" sz="1000" dirty="0"/>
              <a:t> (1985) 2013 Apr;114(7):834–843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000" dirty="0"/>
              <a:t>Cohen L, </a:t>
            </a:r>
            <a:r>
              <a:rPr lang="en-US" sz="1000" dirty="0" err="1"/>
              <a:t>Xueping</a:t>
            </a:r>
            <a:r>
              <a:rPr lang="en-US" sz="1000" dirty="0"/>
              <a:t> E, Tarsi J, et al. </a:t>
            </a:r>
            <a:r>
              <a:rPr lang="en-GB" sz="1000" dirty="0"/>
              <a:t>Epithelial cell proliferation contributes to airway </a:t>
            </a:r>
            <a:r>
              <a:rPr lang="en-GB" sz="1000" dirty="0" err="1"/>
              <a:t>remodeling</a:t>
            </a:r>
            <a:r>
              <a:rPr lang="en-GB" sz="1000" dirty="0"/>
              <a:t> in severe asthma. </a:t>
            </a:r>
            <a:r>
              <a:rPr lang="en-US" sz="1000" dirty="0"/>
              <a:t>Am J Respir Crit Care Med 2007 Jul 15;176(2):138–145</a:t>
            </a:r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81914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65096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0E76DCE-7121-835A-3A31-B2894CD09DA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203F19-0301-8BCE-2E57-899761EDCB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134C5076-B470-79E1-EBA5-094E4A82D19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5748" y="4733322"/>
            <a:ext cx="2691820" cy="729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9B9548D-A78E-9244-1050-A66A5EE52804}"/>
              </a:ext>
            </a:extLst>
          </p:cNvPr>
          <p:cNvSpPr txBox="1"/>
          <p:nvPr userDrawn="1"/>
        </p:nvSpPr>
        <p:spPr>
          <a:xfrm>
            <a:off x="466724" y="6437340"/>
            <a:ext cx="10325323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800" dirty="0">
                <a:solidFill>
                  <a:schemeClr val="tx1"/>
                </a:solidFill>
              </a:rPr>
              <a:t>Veeva ID: IT-XXXX; date of preparation: 06-2023. This symposium is organised and funded by AstraZeneca. The information displayed during the meeting is exclusively for healthcare professionals. </a:t>
            </a:r>
            <a:br>
              <a:rPr lang="en-GB" sz="800" dirty="0">
                <a:solidFill>
                  <a:schemeClr val="tx1"/>
                </a:solidFill>
              </a:rPr>
            </a:br>
            <a:r>
              <a:rPr lang="en-GB" sz="800" dirty="0">
                <a:solidFill>
                  <a:schemeClr val="tx1"/>
                </a:solidFill>
              </a:rPr>
              <a:t>Please do not distribute in media, supporting materials or communication channels aimed at the general public.</a:t>
            </a:r>
            <a:br>
              <a:rPr lang="en-GB" sz="8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</a:br>
            <a:r>
              <a:rPr lang="en-GB" sz="8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© 2025 AstraZeneca. All Rights Reserved. </a:t>
            </a:r>
          </a:p>
        </p:txBody>
      </p:sp>
    </p:spTree>
    <p:extLst>
      <p:ext uri="{BB962C8B-B14F-4D97-AF65-F5344CB8AC3E}">
        <p14:creationId xmlns:p14="http://schemas.microsoft.com/office/powerpoint/2010/main" val="30748753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9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441"/>
            <a:ext cx="432000" cy="223200"/>
          </a:xfrm>
          <a:prstGeom prst="rect">
            <a:avLst/>
          </a:prstGeom>
          <a:noFill/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288759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B80AE5-67E6-60A2-FB12-D7255A3CD75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A423F8E4-5213-D6EE-05C9-BDF2C99AADD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pic>
        <p:nvPicPr>
          <p:cNvPr id="7" name="Picture 2" descr="Image result for ASTRAZENECA LOGO">
            <a:extLst>
              <a:ext uri="{FF2B5EF4-FFF2-40B4-BE49-F238E27FC236}">
                <a16:creationId xmlns:a16="http://schemas.microsoft.com/office/drawing/2014/main" id="{439D9F7F-8967-FC8D-FEC6-828D4406F12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A3992B5-F02A-AEAF-4499-C3F8D3EE5438}"/>
              </a:ext>
            </a:extLst>
          </p:cNvPr>
          <p:cNvSpPr txBox="1"/>
          <p:nvPr userDrawn="1"/>
        </p:nvSpPr>
        <p:spPr>
          <a:xfrm>
            <a:off x="466724" y="6638958"/>
            <a:ext cx="10325323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00" b="0" i="0" kern="1200" dirty="0">
                <a:solidFill>
                  <a:srgbClr val="303030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CN-</a:t>
            </a:r>
            <a:r>
              <a:rPr lang="en-US" altLang="zh-CN" sz="800" b="0" i="0" kern="1200" dirty="0">
                <a:solidFill>
                  <a:srgbClr val="303030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139175; </a:t>
            </a:r>
            <a:r>
              <a:rPr lang="en-GB" sz="800" b="0" i="0" kern="1200" dirty="0">
                <a:solidFill>
                  <a:srgbClr val="303030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</p:spTree>
    <p:extLst>
      <p:ext uri="{BB962C8B-B14F-4D97-AF65-F5344CB8AC3E}">
        <p14:creationId xmlns:p14="http://schemas.microsoft.com/office/powerpoint/2010/main" val="2470315428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57213" y="6294085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9574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A5F8CC-D144-F7E3-F186-B22DA4A745CA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243718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82619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928529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3.sv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7.png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Relationship Id="rId14" Type="http://schemas.openxmlformats.org/officeDocument/2006/relationships/image" Target="../media/image6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4522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Fifth level</a:t>
            </a:r>
            <a:endParaRPr lang="en-GB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0AD62663-340B-A6C8-23A9-734D387DBA30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65D3CE68-A694-7422-9479-6284F405C9E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D25BDDD-EE2F-904C-E1B1-A93B77FE8A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pic>
        <p:nvPicPr>
          <p:cNvPr id="12" name="Picture 2" descr="Image result for ASTRAZENECA LOGO">
            <a:extLst>
              <a:ext uri="{FF2B5EF4-FFF2-40B4-BE49-F238E27FC236}">
                <a16:creationId xmlns:a16="http://schemas.microsoft.com/office/drawing/2014/main" id="{B912D648-7854-6FE2-4565-738D77AF75C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2F6EE2F1-8ADB-3A6B-91E7-D920D5AB11C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292676"/>
            <a:ext cx="9910800" cy="4428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ACCE92-605D-E76F-82C5-1FAF2F4F5B53}"/>
              </a:ext>
            </a:extLst>
          </p:cNvPr>
          <p:cNvSpPr txBox="1"/>
          <p:nvPr userDrawn="1"/>
        </p:nvSpPr>
        <p:spPr>
          <a:xfrm>
            <a:off x="466724" y="6683561"/>
            <a:ext cx="10325323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8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© 2025 AstraZeneca. All Rights Reserved. </a:t>
            </a:r>
          </a:p>
        </p:txBody>
      </p:sp>
    </p:spTree>
    <p:extLst>
      <p:ext uri="{BB962C8B-B14F-4D97-AF65-F5344CB8AC3E}">
        <p14:creationId xmlns:p14="http://schemas.microsoft.com/office/powerpoint/2010/main" val="1659572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5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6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7">
          <p15:clr>
            <a:srgbClr val="F26B43"/>
          </p15:clr>
        </p15:guide>
        <p15:guide id="2" pos="3840">
          <p15:clr>
            <a:srgbClr val="F26B43"/>
          </p15:clr>
        </p15:guide>
        <p15:guide id="3" pos="7333">
          <p15:clr>
            <a:srgbClr val="F26B43"/>
          </p15:clr>
        </p15:guide>
        <p15:guide id="4" orient="horz" pos="867">
          <p15:clr>
            <a:srgbClr val="F26B43"/>
          </p15:clr>
        </p15:guide>
        <p15:guide id="5" orient="horz" pos="3793">
          <p15:clr>
            <a:srgbClr val="F26B43"/>
          </p15:clr>
        </p15:guide>
        <p15:guide id="6" orient="horz" pos="2160">
          <p15:clr>
            <a:srgbClr val="F26B43"/>
          </p15:clr>
        </p15:guide>
        <p15:guide id="7" orient="horz" pos="231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26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png"/><Relationship Id="rId5" Type="http://schemas.openxmlformats.org/officeDocument/2006/relationships/image" Target="../media/image53.png"/><Relationship Id="rId4" Type="http://schemas.openxmlformats.org/officeDocument/2006/relationships/image" Target="../media/image59.svg"/><Relationship Id="rId9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6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4" Type="http://schemas.openxmlformats.org/officeDocument/2006/relationships/image" Target="../media/image36.sv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sv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10" Type="http://schemas.openxmlformats.org/officeDocument/2006/relationships/image" Target="../media/image47.svg"/><Relationship Id="rId4" Type="http://schemas.openxmlformats.org/officeDocument/2006/relationships/image" Target="../media/image41.svg"/><Relationship Id="rId9" Type="http://schemas.openxmlformats.org/officeDocument/2006/relationships/image" Target="../media/image4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30.png"/><Relationship Id="rId18" Type="http://schemas.openxmlformats.org/officeDocument/2006/relationships/image" Target="../media/image24.png"/><Relationship Id="rId3" Type="http://schemas.openxmlformats.org/officeDocument/2006/relationships/image" Target="../media/image48.png"/><Relationship Id="rId7" Type="http://schemas.openxmlformats.org/officeDocument/2006/relationships/image" Target="../media/image16.png"/><Relationship Id="rId12" Type="http://schemas.openxmlformats.org/officeDocument/2006/relationships/image" Target="../media/image51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9.png"/><Relationship Id="rId20" Type="http://schemas.openxmlformats.org/officeDocument/2006/relationships/image" Target="../media/image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.png"/><Relationship Id="rId11" Type="http://schemas.openxmlformats.org/officeDocument/2006/relationships/image" Target="../media/image29.png"/><Relationship Id="rId5" Type="http://schemas.openxmlformats.org/officeDocument/2006/relationships/image" Target="../media/image25.png"/><Relationship Id="rId15" Type="http://schemas.openxmlformats.org/officeDocument/2006/relationships/image" Target="../media/image18.png"/><Relationship Id="rId10" Type="http://schemas.openxmlformats.org/officeDocument/2006/relationships/image" Target="../media/image50.png"/><Relationship Id="rId19" Type="http://schemas.openxmlformats.org/officeDocument/2006/relationships/image" Target="../media/image52.png"/><Relationship Id="rId4" Type="http://schemas.openxmlformats.org/officeDocument/2006/relationships/image" Target="../media/image33.png"/><Relationship Id="rId9" Type="http://schemas.openxmlformats.org/officeDocument/2006/relationships/image" Target="../media/image49.png"/><Relationship Id="rId1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png"/><Relationship Id="rId11" Type="http://schemas.openxmlformats.org/officeDocument/2006/relationships/image" Target="../media/image32.png"/><Relationship Id="rId5" Type="http://schemas.openxmlformats.org/officeDocument/2006/relationships/image" Target="../media/image39.png"/><Relationship Id="rId10" Type="http://schemas.openxmlformats.org/officeDocument/2006/relationships/image" Target="../media/image27.svg"/><Relationship Id="rId4" Type="http://schemas.openxmlformats.org/officeDocument/2006/relationships/image" Target="../media/image17.png"/><Relationship Id="rId9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svg"/><Relationship Id="rId3" Type="http://schemas.openxmlformats.org/officeDocument/2006/relationships/image" Target="../media/image54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1.svg"/><Relationship Id="rId5" Type="http://schemas.openxmlformats.org/officeDocument/2006/relationships/image" Target="../media/image40.png"/><Relationship Id="rId10" Type="http://schemas.openxmlformats.org/officeDocument/2006/relationships/image" Target="../media/image57.svg"/><Relationship Id="rId4" Type="http://schemas.openxmlformats.org/officeDocument/2006/relationships/image" Target="../media/image55.svg"/><Relationship Id="rId9" Type="http://schemas.openxmlformats.org/officeDocument/2006/relationships/image" Target="../media/image5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56FCFD-86B3-0044-2326-BF488D72D6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7999" y="4021200"/>
            <a:ext cx="7970899" cy="1198800"/>
          </a:xfrm>
        </p:spPr>
        <p:txBody>
          <a:bodyPr/>
          <a:lstStyle/>
          <a:p>
            <a:r>
              <a:rPr lang="en-GB"/>
              <a:t>The role of the airway epithelium as </a:t>
            </a:r>
            <a:br>
              <a:rPr lang="en-GB"/>
            </a:br>
            <a:r>
              <a:rPr lang="en-GB"/>
              <a:t>a critical immune-functioning organ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D0908C-DE07-63CF-7212-415D662F3C5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/>
              <a:t>Celeste Porsbjerg</a:t>
            </a:r>
          </a:p>
        </p:txBody>
      </p:sp>
    </p:spTree>
    <p:extLst>
      <p:ext uri="{BB962C8B-B14F-4D97-AF65-F5344CB8AC3E}">
        <p14:creationId xmlns:p14="http://schemas.microsoft.com/office/powerpoint/2010/main" val="477482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A5715F-FD3A-4DF2-8877-3F77F52C06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The airway epithelium structure is significantly remodelled </a:t>
            </a:r>
            <a:br>
              <a:rPr lang="en-GB"/>
            </a:br>
            <a:r>
              <a:rPr lang="en-GB"/>
              <a:t>in severe asthma</a:t>
            </a:r>
            <a:r>
              <a:rPr lang="en-GB" baseline="30000"/>
              <a:t>1–4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83E24C-BC97-FFCE-700F-62F20F84E33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US" sz="800" dirty="0"/>
          </a:p>
          <a:p>
            <a:r>
              <a:rPr lang="en-GB" sz="800" dirty="0"/>
              <a:t>Asthma Case 103 by Atlas of Pulmonary Pathology. Available from: https://www.flickr.com/photos/pulmonary_pathology/3705143121 (Accessed 10 July 2023). Licensed under CC BY-SA 2.0 from: https://creativecommons.org/licenses/by-sa/2.0/ (Accessed 17 July 2023)</a:t>
            </a:r>
            <a:br>
              <a:rPr lang="en-US" sz="800" dirty="0"/>
            </a:br>
            <a:r>
              <a:rPr lang="en-US" sz="800" dirty="0"/>
              <a:t>1. </a:t>
            </a:r>
            <a:r>
              <a:rPr kumimoji="0" lang="en-GB" sz="8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Clin Immunol</a:t>
            </a:r>
            <a:r>
              <a:rPr kumimoji="0" lang="en-GB" sz="8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2012;143:222–235</a:t>
            </a:r>
            <a:r>
              <a:rPr lang="en-US" sz="800" dirty="0"/>
              <a:t>; 2. Holgate ST. Immunol Rev 2011;242:205–219; 3. </a:t>
            </a:r>
            <a:r>
              <a:rPr lang="en-US" sz="800" dirty="0" err="1"/>
              <a:t>Heijink</a:t>
            </a:r>
            <a:r>
              <a:rPr lang="en-US" sz="800" dirty="0"/>
              <a:t> IH, et al. Clin Exp Allergy 2014;44:620–630; 4. </a:t>
            </a:r>
            <a:r>
              <a:rPr lang="da-DK" sz="800" dirty="0"/>
              <a:t>Calvén J, et al. </a:t>
            </a:r>
            <a:r>
              <a:rPr lang="en-GB" sz="800" dirty="0"/>
              <a:t>Int J Mol Sci 2020;21:8907</a:t>
            </a:r>
            <a:r>
              <a:rPr lang="en-US" sz="800" dirty="0"/>
              <a:t>; 5. </a:t>
            </a:r>
            <a:r>
              <a:rPr lang="en-US" sz="800" dirty="0" err="1"/>
              <a:t>Doeing</a:t>
            </a:r>
            <a:r>
              <a:rPr lang="en-US" sz="800" dirty="0"/>
              <a:t> DC, Solway J. J Appl </a:t>
            </a:r>
            <a:r>
              <a:rPr lang="en-US" sz="800" dirty="0" err="1"/>
              <a:t>Physiol</a:t>
            </a:r>
            <a:r>
              <a:rPr lang="en-US" sz="800" dirty="0"/>
              <a:t> (1985) 2013;114:834–843; 6. Cohen L, et al. Am J Respir Crit Care Med 2007;176:138–145</a:t>
            </a:r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E93B3456-8C9D-40C2-9F3D-7061AD214632}"/>
              </a:ext>
            </a:extLst>
          </p:cNvPr>
          <p:cNvSpPr txBox="1">
            <a:spLocks/>
          </p:cNvSpPr>
          <p:nvPr/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9CE547C-875F-B67D-6368-2EE7C179597D}"/>
              </a:ext>
            </a:extLst>
          </p:cNvPr>
          <p:cNvGrpSpPr/>
          <p:nvPr/>
        </p:nvGrpSpPr>
        <p:grpSpPr>
          <a:xfrm>
            <a:off x="547688" y="1567966"/>
            <a:ext cx="11096655" cy="3889838"/>
            <a:chOff x="547688" y="1631764"/>
            <a:chExt cx="11096655" cy="3889838"/>
          </a:xfrm>
        </p:grpSpPr>
        <p:pic>
          <p:nvPicPr>
            <p:cNvPr id="22" name="Picture 21" descr="A picture containing vegetable&#10;&#10;Description automatically generated">
              <a:extLst>
                <a:ext uri="{FF2B5EF4-FFF2-40B4-BE49-F238E27FC236}">
                  <a16:creationId xmlns:a16="http://schemas.microsoft.com/office/drawing/2014/main" id="{DA62DFDF-9E62-45DD-8A77-1DC38B11EA2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4349" t="6666" r="2609" b="3810"/>
            <a:stretch/>
          </p:blipFill>
          <p:spPr>
            <a:xfrm>
              <a:off x="3611885" y="2044302"/>
              <a:ext cx="4968230" cy="3206476"/>
            </a:xfrm>
            <a:prstGeom prst="ellipse">
              <a:avLst/>
            </a:prstGeom>
            <a:ln w="19050">
              <a:solidFill>
                <a:schemeClr val="bg2"/>
              </a:solidFill>
            </a:ln>
          </p:spPr>
        </p:pic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C343231-3E34-4381-8800-B6CEB7B0346F}"/>
                </a:ext>
              </a:extLst>
            </p:cNvPr>
            <p:cNvCxnSpPr>
              <a:cxnSpLocks/>
              <a:endCxn id="13" idx="1"/>
            </p:cNvCxnSpPr>
            <p:nvPr/>
          </p:nvCxnSpPr>
          <p:spPr>
            <a:xfrm>
              <a:off x="7205754" y="4359897"/>
              <a:ext cx="1436623" cy="749505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7355EBF7-D944-4B14-9C51-CF4D7178EBFE}"/>
                </a:ext>
              </a:extLst>
            </p:cNvPr>
            <p:cNvCxnSpPr>
              <a:cxnSpLocks/>
              <a:endCxn id="14" idx="3"/>
            </p:cNvCxnSpPr>
            <p:nvPr/>
          </p:nvCxnSpPr>
          <p:spPr>
            <a:xfrm flipH="1">
              <a:off x="3549623" y="4281262"/>
              <a:ext cx="1563229" cy="828140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3C371F74-1F39-4C63-BE10-395A1D8A0928}"/>
                </a:ext>
              </a:extLst>
            </p:cNvPr>
            <p:cNvCxnSpPr>
              <a:cxnSpLocks/>
              <a:endCxn id="15" idx="1"/>
            </p:cNvCxnSpPr>
            <p:nvPr/>
          </p:nvCxnSpPr>
          <p:spPr>
            <a:xfrm flipV="1">
              <a:off x="7639878" y="2189205"/>
              <a:ext cx="1002499" cy="950504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3849235-4516-49FB-B9C5-DA655839E7C7}"/>
                </a:ext>
              </a:extLst>
            </p:cNvPr>
            <p:cNvCxnSpPr>
              <a:cxnSpLocks/>
              <a:endCxn id="16" idx="3"/>
            </p:cNvCxnSpPr>
            <p:nvPr/>
          </p:nvCxnSpPr>
          <p:spPr>
            <a:xfrm flipH="1" flipV="1">
              <a:off x="3549623" y="2187687"/>
              <a:ext cx="1563229" cy="1038919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A2DFC9-2F51-4AF8-893E-92E74E449E7C}"/>
                </a:ext>
              </a:extLst>
            </p:cNvPr>
            <p:cNvSpPr/>
            <p:nvPr/>
          </p:nvSpPr>
          <p:spPr>
            <a:xfrm>
              <a:off x="8642377" y="4697202"/>
              <a:ext cx="3001966" cy="82440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Subepithelial inflammation </a:t>
              </a:r>
              <a:b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</a:b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and fibrosis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Can lead to fixed airway obstruction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A788908-B5B9-47B4-A9B3-766C64894966}"/>
                </a:ext>
              </a:extLst>
            </p:cNvPr>
            <p:cNvSpPr/>
            <p:nvPr/>
          </p:nvSpPr>
          <p:spPr>
            <a:xfrm>
              <a:off x="547688" y="4697202"/>
              <a:ext cx="3001935" cy="82440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</a:t>
              </a: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Basal membrane</a:t>
              </a: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thickness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1,2,6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Increased matrix deposition</a:t>
              </a: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Wingdings" panose="05000000000000000000" pitchFamily="2" charset="2"/>
                </a:rPr>
                <a:t></a:t>
              </a: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b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 narrowing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F28D7-7556-4F83-94D0-6174CA071DF7}"/>
                </a:ext>
              </a:extLst>
            </p:cNvPr>
            <p:cNvSpPr/>
            <p:nvPr/>
          </p:nvSpPr>
          <p:spPr>
            <a:xfrm>
              <a:off x="8642377" y="1658713"/>
              <a:ext cx="3001935" cy="106098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</a:t>
              </a: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Epithelial tight-junction number and integrity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2,3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Tissue damage as external insults penetrate the airway wall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9FEBDCE-0CEE-41F1-A406-A19C9732349E}"/>
                </a:ext>
              </a:extLst>
            </p:cNvPr>
            <p:cNvSpPr/>
            <p:nvPr/>
          </p:nvSpPr>
          <p:spPr>
            <a:xfrm>
              <a:off x="547688" y="1655678"/>
              <a:ext cx="3001935" cy="106401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Goblet cell </a:t>
              </a:r>
              <a:r>
                <a:rPr lang="en-US" sz="1400" b="1" dirty="0">
                  <a:solidFill>
                    <a:srgbClr val="590995"/>
                  </a:solidFill>
                  <a:latin typeface="Calibri"/>
                  <a:sym typeface="Symbol" panose="05050102010706020507" pitchFamily="18" charset="2"/>
                </a:rPr>
                <a:t>meta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plasia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and 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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mucus production</a:t>
              </a:r>
              <a:r>
                <a:rPr kumimoji="0" lang="en-US" sz="14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1,2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Leads to airway blockage</a:t>
              </a:r>
              <a:endPara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7AF5E4FD-9B0E-4D05-BD0E-7540B49FA2F6}"/>
                </a:ext>
              </a:extLst>
            </p:cNvPr>
            <p:cNvCxnSpPr>
              <a:cxnSpLocks/>
              <a:endCxn id="31" idx="2"/>
            </p:cNvCxnSpPr>
            <p:nvPr/>
          </p:nvCxnSpPr>
          <p:spPr>
            <a:xfrm flipH="1" flipV="1">
              <a:off x="6096000" y="2351764"/>
              <a:ext cx="661381" cy="516938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456BFFC-67F7-4BE3-9361-4C5E9212BD68}"/>
                </a:ext>
              </a:extLst>
            </p:cNvPr>
            <p:cNvSpPr/>
            <p:nvPr/>
          </p:nvSpPr>
          <p:spPr>
            <a:xfrm>
              <a:off x="4595017" y="1631764"/>
              <a:ext cx="3001966" cy="72000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Airway smooth muscle </a:t>
              </a:r>
              <a:b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</a:b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hyperplasia and hypertrophy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Leads to acute bronchoconstriction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23755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2CD691-706C-80D5-F7B2-39E665BEAA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 epithelium is central across upper and lower </a:t>
            </a:r>
            <a:br>
              <a:rPr lang="en-GB" dirty="0"/>
            </a:br>
            <a:r>
              <a:rPr lang="en-GB" dirty="0"/>
              <a:t>airways disease</a:t>
            </a:r>
            <a:r>
              <a:rPr lang="en-GB" baseline="30000" dirty="0"/>
              <a:t>1 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9764993A-9BB5-F713-7BCD-11D512F5F194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da-DK" sz="800" dirty="0"/>
              <a:t>Figure adapted from Laulajainen-Hongisto A, et al. </a:t>
            </a:r>
            <a:r>
              <a:rPr lang="en-GB" sz="800" dirty="0"/>
              <a:t>Front Cell Dev </a:t>
            </a:r>
            <a:r>
              <a:rPr lang="en-GB" sz="800" dirty="0" err="1"/>
              <a:t>Biol</a:t>
            </a:r>
            <a:r>
              <a:rPr lang="en-GB" sz="800" dirty="0"/>
              <a:t> 2020;8:204</a:t>
            </a:r>
            <a:endParaRPr lang="da-DK" sz="800" dirty="0"/>
          </a:p>
          <a:p>
            <a:r>
              <a:rPr lang="da-DK" sz="800" dirty="0"/>
              <a:t>ILC, innate lymphoid cell; PRR, pattern recognition receptor</a:t>
            </a:r>
          </a:p>
          <a:p>
            <a:r>
              <a:rPr lang="da-DK" sz="800" dirty="0"/>
              <a:t>1. Laulajainen-Hongisto A, et al. </a:t>
            </a:r>
            <a:r>
              <a:rPr lang="en-GB" sz="800" dirty="0"/>
              <a:t>Front Cell Dev </a:t>
            </a:r>
            <a:r>
              <a:rPr lang="en-GB" sz="800" dirty="0" err="1"/>
              <a:t>Biol</a:t>
            </a:r>
            <a:r>
              <a:rPr lang="en-GB" sz="800" dirty="0"/>
              <a:t> 2020;8:204</a:t>
            </a:r>
            <a:endParaRPr lang="da-DK" sz="800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2E50CEB8-0A72-5D90-24AD-FFD5705C8A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32100">
            <a:off x="7523725" y="1738521"/>
            <a:ext cx="322240" cy="22434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A9A5DE2A-D68B-07D1-DBE5-9753806F1C43}"/>
              </a:ext>
            </a:extLst>
          </p:cNvPr>
          <p:cNvSpPr/>
          <p:nvPr/>
        </p:nvSpPr>
        <p:spPr>
          <a:xfrm>
            <a:off x="1691640" y="3341386"/>
            <a:ext cx="3968758" cy="1064291"/>
          </a:xfrm>
          <a:prstGeom prst="rect">
            <a:avLst/>
          </a:prstGeom>
          <a:gradFill flip="none" rotWithShape="1">
            <a:gsLst>
              <a:gs pos="91000">
                <a:srgbClr val="F3B18E">
                  <a:alpha val="72000"/>
                </a:srgb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B9682B4-4F7F-06DE-72D4-0DEA4F336C13}"/>
              </a:ext>
            </a:extLst>
          </p:cNvPr>
          <p:cNvGrpSpPr/>
          <p:nvPr/>
        </p:nvGrpSpPr>
        <p:grpSpPr>
          <a:xfrm>
            <a:off x="1722120" y="3368038"/>
            <a:ext cx="3901440" cy="909320"/>
            <a:chOff x="-3101340" y="3192512"/>
            <a:chExt cx="2640265" cy="502652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9275E1C-0134-4792-50AC-501C6945F645}"/>
                </a:ext>
              </a:extLst>
            </p:cNvPr>
            <p:cNvSpPr/>
            <p:nvPr/>
          </p:nvSpPr>
          <p:spPr>
            <a:xfrm rot="20469733">
              <a:off x="-2728835" y="3220184"/>
              <a:ext cx="342900" cy="474980"/>
            </a:xfrm>
            <a:custGeom>
              <a:avLst/>
              <a:gdLst>
                <a:gd name="connsiteX0" fmla="*/ 0 w 342900"/>
                <a:gd name="connsiteY0" fmla="*/ 0 h 474980"/>
                <a:gd name="connsiteX1" fmla="*/ 127000 w 342900"/>
                <a:gd name="connsiteY1" fmla="*/ 215900 h 474980"/>
                <a:gd name="connsiteX2" fmla="*/ 254000 w 342900"/>
                <a:gd name="connsiteY2" fmla="*/ 320040 h 474980"/>
                <a:gd name="connsiteX3" fmla="*/ 342900 w 342900"/>
                <a:gd name="connsiteY3" fmla="*/ 474980 h 4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474980">
                  <a:moveTo>
                    <a:pt x="0" y="0"/>
                  </a:moveTo>
                  <a:cubicBezTo>
                    <a:pt x="42333" y="81280"/>
                    <a:pt x="84667" y="162560"/>
                    <a:pt x="127000" y="215900"/>
                  </a:cubicBezTo>
                  <a:cubicBezTo>
                    <a:pt x="169333" y="269240"/>
                    <a:pt x="218017" y="276860"/>
                    <a:pt x="254000" y="320040"/>
                  </a:cubicBezTo>
                  <a:cubicBezTo>
                    <a:pt x="289983" y="363220"/>
                    <a:pt x="316441" y="419100"/>
                    <a:pt x="342900" y="474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5AB9D2-1E66-96EC-8E93-3689EB04E476}"/>
                </a:ext>
              </a:extLst>
            </p:cNvPr>
            <p:cNvSpPr/>
            <p:nvPr/>
          </p:nvSpPr>
          <p:spPr>
            <a:xfrm>
              <a:off x="-2649221" y="3192512"/>
              <a:ext cx="403711" cy="350788"/>
            </a:xfrm>
            <a:custGeom>
              <a:avLst/>
              <a:gdLst>
                <a:gd name="connsiteX0" fmla="*/ 398780 w 398780"/>
                <a:gd name="connsiteY0" fmla="*/ 0 h 309880"/>
                <a:gd name="connsiteX1" fmla="*/ 205740 w 398780"/>
                <a:gd name="connsiteY1" fmla="*/ 185420 h 309880"/>
                <a:gd name="connsiteX2" fmla="*/ 0 w 398780"/>
                <a:gd name="connsiteY2" fmla="*/ 309880 h 30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780" h="309880">
                  <a:moveTo>
                    <a:pt x="398780" y="0"/>
                  </a:moveTo>
                  <a:lnTo>
                    <a:pt x="205740" y="185420"/>
                  </a:lnTo>
                  <a:lnTo>
                    <a:pt x="0" y="309880"/>
                  </a:ln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8A9FF45-48F2-9274-15FB-21995B9956C8}"/>
                </a:ext>
              </a:extLst>
            </p:cNvPr>
            <p:cNvSpPr/>
            <p:nvPr/>
          </p:nvSpPr>
          <p:spPr>
            <a:xfrm>
              <a:off x="-2280920" y="3205480"/>
              <a:ext cx="652780" cy="467360"/>
            </a:xfrm>
            <a:custGeom>
              <a:avLst/>
              <a:gdLst>
                <a:gd name="connsiteX0" fmla="*/ 652780 w 652780"/>
                <a:gd name="connsiteY0" fmla="*/ 0 h 467360"/>
                <a:gd name="connsiteX1" fmla="*/ 480060 w 652780"/>
                <a:gd name="connsiteY1" fmla="*/ 175260 h 467360"/>
                <a:gd name="connsiteX2" fmla="*/ 162560 w 652780"/>
                <a:gd name="connsiteY2" fmla="*/ 335280 h 467360"/>
                <a:gd name="connsiteX3" fmla="*/ 0 w 652780"/>
                <a:gd name="connsiteY3" fmla="*/ 467360 h 46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780" h="467360">
                  <a:moveTo>
                    <a:pt x="652780" y="0"/>
                  </a:moveTo>
                  <a:cubicBezTo>
                    <a:pt x="607271" y="59690"/>
                    <a:pt x="561763" y="119380"/>
                    <a:pt x="480060" y="175260"/>
                  </a:cubicBezTo>
                  <a:cubicBezTo>
                    <a:pt x="398357" y="231140"/>
                    <a:pt x="242570" y="286597"/>
                    <a:pt x="162560" y="335280"/>
                  </a:cubicBezTo>
                  <a:cubicBezTo>
                    <a:pt x="82550" y="383963"/>
                    <a:pt x="41275" y="425661"/>
                    <a:pt x="0" y="4673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4DFC404-AA62-5F6E-EDBD-F1E891980959}"/>
                </a:ext>
              </a:extLst>
            </p:cNvPr>
            <p:cNvSpPr/>
            <p:nvPr/>
          </p:nvSpPr>
          <p:spPr>
            <a:xfrm>
              <a:off x="-2115820" y="3274060"/>
              <a:ext cx="322580" cy="401320"/>
            </a:xfrm>
            <a:custGeom>
              <a:avLst/>
              <a:gdLst>
                <a:gd name="connsiteX0" fmla="*/ 322580 w 322580"/>
                <a:gd name="connsiteY0" fmla="*/ 0 h 401320"/>
                <a:gd name="connsiteX1" fmla="*/ 208280 w 322580"/>
                <a:gd name="connsiteY1" fmla="*/ 208280 h 401320"/>
                <a:gd name="connsiteX2" fmla="*/ 78740 w 322580"/>
                <a:gd name="connsiteY2" fmla="*/ 307340 h 401320"/>
                <a:gd name="connsiteX3" fmla="*/ 0 w 322580"/>
                <a:gd name="connsiteY3" fmla="*/ 401320 h 4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80" h="401320">
                  <a:moveTo>
                    <a:pt x="322580" y="0"/>
                  </a:moveTo>
                  <a:cubicBezTo>
                    <a:pt x="285750" y="78528"/>
                    <a:pt x="248920" y="157057"/>
                    <a:pt x="208280" y="208280"/>
                  </a:cubicBezTo>
                  <a:cubicBezTo>
                    <a:pt x="167640" y="259503"/>
                    <a:pt x="113453" y="275167"/>
                    <a:pt x="78740" y="307340"/>
                  </a:cubicBezTo>
                  <a:cubicBezTo>
                    <a:pt x="44027" y="339513"/>
                    <a:pt x="22013" y="370416"/>
                    <a:pt x="0" y="4013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03BB3EE-DA11-B307-B03D-145207561D8D}"/>
                </a:ext>
              </a:extLst>
            </p:cNvPr>
            <p:cNvSpPr/>
            <p:nvPr/>
          </p:nvSpPr>
          <p:spPr>
            <a:xfrm>
              <a:off x="-1170940" y="3208020"/>
              <a:ext cx="314960" cy="429260"/>
            </a:xfrm>
            <a:custGeom>
              <a:avLst/>
              <a:gdLst>
                <a:gd name="connsiteX0" fmla="*/ 0 w 314960"/>
                <a:gd name="connsiteY0" fmla="*/ 0 h 429260"/>
                <a:gd name="connsiteX1" fmla="*/ 83820 w 314960"/>
                <a:gd name="connsiteY1" fmla="*/ 149860 h 429260"/>
                <a:gd name="connsiteX2" fmla="*/ 223520 w 314960"/>
                <a:gd name="connsiteY2" fmla="*/ 281940 h 429260"/>
                <a:gd name="connsiteX3" fmla="*/ 314960 w 314960"/>
                <a:gd name="connsiteY3" fmla="*/ 429260 h 4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960" h="429260">
                  <a:moveTo>
                    <a:pt x="0" y="0"/>
                  </a:moveTo>
                  <a:cubicBezTo>
                    <a:pt x="23283" y="51435"/>
                    <a:pt x="46567" y="102870"/>
                    <a:pt x="83820" y="149860"/>
                  </a:cubicBezTo>
                  <a:cubicBezTo>
                    <a:pt x="121073" y="196850"/>
                    <a:pt x="184997" y="235373"/>
                    <a:pt x="223520" y="281940"/>
                  </a:cubicBezTo>
                  <a:cubicBezTo>
                    <a:pt x="262043" y="328507"/>
                    <a:pt x="288501" y="378883"/>
                    <a:pt x="314960" y="4292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924A36D-4B1B-050A-603E-E29797B7E2BE}"/>
                </a:ext>
              </a:extLst>
            </p:cNvPr>
            <p:cNvSpPr/>
            <p:nvPr/>
          </p:nvSpPr>
          <p:spPr>
            <a:xfrm>
              <a:off x="-787400" y="3202940"/>
              <a:ext cx="225159" cy="396240"/>
            </a:xfrm>
            <a:custGeom>
              <a:avLst/>
              <a:gdLst>
                <a:gd name="connsiteX0" fmla="*/ 180340 w 225159"/>
                <a:gd name="connsiteY0" fmla="*/ 0 h 396240"/>
                <a:gd name="connsiteX1" fmla="*/ 223520 w 225159"/>
                <a:gd name="connsiteY1" fmla="*/ 109220 h 396240"/>
                <a:gd name="connsiteX2" fmla="*/ 129540 w 225159"/>
                <a:gd name="connsiteY2" fmla="*/ 248920 h 396240"/>
                <a:gd name="connsiteX3" fmla="*/ 0 w 225159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59" h="396240">
                  <a:moveTo>
                    <a:pt x="180340" y="0"/>
                  </a:moveTo>
                  <a:cubicBezTo>
                    <a:pt x="206163" y="33866"/>
                    <a:pt x="231987" y="67733"/>
                    <a:pt x="223520" y="109220"/>
                  </a:cubicBezTo>
                  <a:cubicBezTo>
                    <a:pt x="215053" y="150707"/>
                    <a:pt x="166793" y="201083"/>
                    <a:pt x="129540" y="248920"/>
                  </a:cubicBezTo>
                  <a:cubicBezTo>
                    <a:pt x="92287" y="296757"/>
                    <a:pt x="46143" y="346498"/>
                    <a:pt x="0" y="39624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B6E5087-09DF-9163-D53A-BD1F968BFE87}"/>
                </a:ext>
              </a:extLst>
            </p:cNvPr>
            <p:cNvSpPr/>
            <p:nvPr/>
          </p:nvSpPr>
          <p:spPr>
            <a:xfrm>
              <a:off x="-670560" y="3225800"/>
              <a:ext cx="142240" cy="419100"/>
            </a:xfrm>
            <a:custGeom>
              <a:avLst/>
              <a:gdLst>
                <a:gd name="connsiteX0" fmla="*/ 142240 w 142240"/>
                <a:gd name="connsiteY0" fmla="*/ 0 h 419100"/>
                <a:gd name="connsiteX1" fmla="*/ 116840 w 142240"/>
                <a:gd name="connsiteY1" fmla="*/ 195580 h 419100"/>
                <a:gd name="connsiteX2" fmla="*/ 0 w 142240"/>
                <a:gd name="connsiteY2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240" h="419100">
                  <a:moveTo>
                    <a:pt x="142240" y="0"/>
                  </a:moveTo>
                  <a:cubicBezTo>
                    <a:pt x="141393" y="62865"/>
                    <a:pt x="140547" y="125730"/>
                    <a:pt x="116840" y="195580"/>
                  </a:cubicBezTo>
                  <a:cubicBezTo>
                    <a:pt x="93133" y="265430"/>
                    <a:pt x="46566" y="342265"/>
                    <a:pt x="0" y="41910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E642A7F-F44F-F262-59C3-2FD3D8136FF0}"/>
                </a:ext>
              </a:extLst>
            </p:cNvPr>
            <p:cNvSpPr/>
            <p:nvPr/>
          </p:nvSpPr>
          <p:spPr>
            <a:xfrm>
              <a:off x="-1431662" y="3305062"/>
              <a:ext cx="350520" cy="320040"/>
            </a:xfrm>
            <a:custGeom>
              <a:avLst/>
              <a:gdLst>
                <a:gd name="connsiteX0" fmla="*/ 0 w 350520"/>
                <a:gd name="connsiteY0" fmla="*/ 0 h 320040"/>
                <a:gd name="connsiteX1" fmla="*/ 215900 w 350520"/>
                <a:gd name="connsiteY1" fmla="*/ 129540 h 320040"/>
                <a:gd name="connsiteX2" fmla="*/ 350520 w 350520"/>
                <a:gd name="connsiteY2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" h="320040">
                  <a:moveTo>
                    <a:pt x="0" y="0"/>
                  </a:moveTo>
                  <a:cubicBezTo>
                    <a:pt x="78740" y="38100"/>
                    <a:pt x="157480" y="76200"/>
                    <a:pt x="215900" y="129540"/>
                  </a:cubicBezTo>
                  <a:cubicBezTo>
                    <a:pt x="274320" y="182880"/>
                    <a:pt x="312420" y="251460"/>
                    <a:pt x="350520" y="32004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7ADA71-5DA4-E0A8-60C6-6F00F78A526C}"/>
                </a:ext>
              </a:extLst>
            </p:cNvPr>
            <p:cNvSpPr/>
            <p:nvPr/>
          </p:nvSpPr>
          <p:spPr>
            <a:xfrm>
              <a:off x="-2623820" y="3274060"/>
              <a:ext cx="381000" cy="121920"/>
            </a:xfrm>
            <a:custGeom>
              <a:avLst/>
              <a:gdLst>
                <a:gd name="connsiteX0" fmla="*/ 381000 w 381000"/>
                <a:gd name="connsiteY0" fmla="*/ 0 h 121920"/>
                <a:gd name="connsiteX1" fmla="*/ 137160 w 381000"/>
                <a:gd name="connsiteY1" fmla="*/ 55880 h 121920"/>
                <a:gd name="connsiteX2" fmla="*/ 0 w 381000"/>
                <a:gd name="connsiteY2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121920">
                  <a:moveTo>
                    <a:pt x="381000" y="0"/>
                  </a:moveTo>
                  <a:cubicBezTo>
                    <a:pt x="290830" y="17780"/>
                    <a:pt x="200660" y="35560"/>
                    <a:pt x="137160" y="55880"/>
                  </a:cubicBezTo>
                  <a:cubicBezTo>
                    <a:pt x="73660" y="76200"/>
                    <a:pt x="36830" y="99060"/>
                    <a:pt x="0" y="1219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8D3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8CE3B7E-0757-D9B8-35EC-8B82F1E4D7ED}"/>
                </a:ext>
              </a:extLst>
            </p:cNvPr>
            <p:cNvSpPr/>
            <p:nvPr/>
          </p:nvSpPr>
          <p:spPr>
            <a:xfrm>
              <a:off x="-849695" y="3240899"/>
              <a:ext cx="388620" cy="147320"/>
            </a:xfrm>
            <a:custGeom>
              <a:avLst/>
              <a:gdLst>
                <a:gd name="connsiteX0" fmla="*/ 388620 w 388620"/>
                <a:gd name="connsiteY0" fmla="*/ 0 h 147320"/>
                <a:gd name="connsiteX1" fmla="*/ 231140 w 388620"/>
                <a:gd name="connsiteY1" fmla="*/ 76200 h 147320"/>
                <a:gd name="connsiteX2" fmla="*/ 0 w 388620"/>
                <a:gd name="connsiteY2" fmla="*/ 147320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20" h="147320">
                  <a:moveTo>
                    <a:pt x="388620" y="0"/>
                  </a:moveTo>
                  <a:cubicBezTo>
                    <a:pt x="342265" y="25823"/>
                    <a:pt x="295910" y="51647"/>
                    <a:pt x="231140" y="76200"/>
                  </a:cubicBezTo>
                  <a:cubicBezTo>
                    <a:pt x="166370" y="100753"/>
                    <a:pt x="83185" y="124036"/>
                    <a:pt x="0" y="1473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9D7C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008520-3F22-FCDF-A67C-EB2A29E00FE3}"/>
                </a:ext>
              </a:extLst>
            </p:cNvPr>
            <p:cNvSpPr/>
            <p:nvPr/>
          </p:nvSpPr>
          <p:spPr>
            <a:xfrm>
              <a:off x="-3101340" y="3215640"/>
              <a:ext cx="454660" cy="93980"/>
            </a:xfrm>
            <a:custGeom>
              <a:avLst/>
              <a:gdLst>
                <a:gd name="connsiteX0" fmla="*/ 454660 w 454660"/>
                <a:gd name="connsiteY0" fmla="*/ 0 h 93980"/>
                <a:gd name="connsiteX1" fmla="*/ 238760 w 454660"/>
                <a:gd name="connsiteY1" fmla="*/ 30480 h 93980"/>
                <a:gd name="connsiteX2" fmla="*/ 63500 w 454660"/>
                <a:gd name="connsiteY2" fmla="*/ 53340 h 93980"/>
                <a:gd name="connsiteX3" fmla="*/ 0 w 454660"/>
                <a:gd name="connsiteY3" fmla="*/ 9398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660" h="93980">
                  <a:moveTo>
                    <a:pt x="454660" y="0"/>
                  </a:moveTo>
                  <a:lnTo>
                    <a:pt x="238760" y="30480"/>
                  </a:lnTo>
                  <a:cubicBezTo>
                    <a:pt x="173567" y="39370"/>
                    <a:pt x="103293" y="42757"/>
                    <a:pt x="63500" y="53340"/>
                  </a:cubicBezTo>
                  <a:cubicBezTo>
                    <a:pt x="23707" y="63923"/>
                    <a:pt x="11853" y="78951"/>
                    <a:pt x="0" y="93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7CCB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D68199-D139-7A2F-29DB-C4193CEDAE9A}"/>
                </a:ext>
              </a:extLst>
            </p:cNvPr>
            <p:cNvSpPr/>
            <p:nvPr/>
          </p:nvSpPr>
          <p:spPr>
            <a:xfrm>
              <a:off x="-3098800" y="3195320"/>
              <a:ext cx="401320" cy="160020"/>
            </a:xfrm>
            <a:custGeom>
              <a:avLst/>
              <a:gdLst>
                <a:gd name="connsiteX0" fmla="*/ 401320 w 401320"/>
                <a:gd name="connsiteY0" fmla="*/ 0 h 160020"/>
                <a:gd name="connsiteX1" fmla="*/ 246380 w 401320"/>
                <a:gd name="connsiteY1" fmla="*/ 53340 h 160020"/>
                <a:gd name="connsiteX2" fmla="*/ 93980 w 401320"/>
                <a:gd name="connsiteY2" fmla="*/ 116840 h 160020"/>
                <a:gd name="connsiteX3" fmla="*/ 0 w 401320"/>
                <a:gd name="connsiteY3" fmla="*/ 1600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320" h="160020">
                  <a:moveTo>
                    <a:pt x="401320" y="0"/>
                  </a:moveTo>
                  <a:cubicBezTo>
                    <a:pt x="349461" y="16933"/>
                    <a:pt x="297603" y="33867"/>
                    <a:pt x="246380" y="53340"/>
                  </a:cubicBezTo>
                  <a:cubicBezTo>
                    <a:pt x="195157" y="72813"/>
                    <a:pt x="135043" y="99060"/>
                    <a:pt x="93980" y="116840"/>
                  </a:cubicBezTo>
                  <a:cubicBezTo>
                    <a:pt x="52917" y="134620"/>
                    <a:pt x="26458" y="147320"/>
                    <a:pt x="0" y="1600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8CFBA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BAAB7322-2EB9-9775-B9E3-BBA480AEE61B}"/>
              </a:ext>
            </a:extLst>
          </p:cNvPr>
          <p:cNvSpPr txBox="1"/>
          <p:nvPr/>
        </p:nvSpPr>
        <p:spPr>
          <a:xfrm>
            <a:off x="5620797" y="2157218"/>
            <a:ext cx="492690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Ciliated </a:t>
            </a:r>
            <a:b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</a:b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Graphic 1579">
            <a:extLst>
              <a:ext uri="{FF2B5EF4-FFF2-40B4-BE49-F238E27FC236}">
                <a16:creationId xmlns:a16="http://schemas.microsoft.com/office/drawing/2014/main" id="{03C88AD7-1612-0FEF-6894-D694A1CD02E8}"/>
              </a:ext>
            </a:extLst>
          </p:cNvPr>
          <p:cNvSpPr/>
          <p:nvPr/>
        </p:nvSpPr>
        <p:spPr>
          <a:xfrm>
            <a:off x="1683005" y="1951539"/>
            <a:ext cx="3939315" cy="768788"/>
          </a:xfrm>
          <a:custGeom>
            <a:avLst/>
            <a:gdLst>
              <a:gd name="connsiteX0" fmla="*/ 16694 w 1757229"/>
              <a:gd name="connsiteY0" fmla="*/ 230333 h 240238"/>
              <a:gd name="connsiteX1" fmla="*/ 43173 w 1757229"/>
              <a:gd name="connsiteY1" fmla="*/ 19925 h 240238"/>
              <a:gd name="connsiteX2" fmla="*/ 202050 w 1757229"/>
              <a:gd name="connsiteY2" fmla="*/ 19925 h 240238"/>
              <a:gd name="connsiteX3" fmla="*/ 406933 w 1757229"/>
              <a:gd name="connsiteY3" fmla="*/ 17163 h 240238"/>
              <a:gd name="connsiteX4" fmla="*/ 597909 w 1757229"/>
              <a:gd name="connsiteY4" fmla="*/ 15734 h 240238"/>
              <a:gd name="connsiteX5" fmla="*/ 816794 w 1757229"/>
              <a:gd name="connsiteY5" fmla="*/ 17163 h 240238"/>
              <a:gd name="connsiteX6" fmla="*/ 1110926 w 1757229"/>
              <a:gd name="connsiteY6" fmla="*/ 18592 h 240238"/>
              <a:gd name="connsiteX7" fmla="*/ 1524882 w 1757229"/>
              <a:gd name="connsiteY7" fmla="*/ 17163 h 240238"/>
              <a:gd name="connsiteX8" fmla="*/ 1750720 w 1757229"/>
              <a:gd name="connsiteY8" fmla="*/ 58978 h 240238"/>
              <a:gd name="connsiteX9" fmla="*/ 1756340 w 1757229"/>
              <a:gd name="connsiteY9" fmla="*/ 205377 h 240238"/>
              <a:gd name="connsiteX10" fmla="*/ 1120737 w 1757229"/>
              <a:gd name="connsiteY10" fmla="*/ 240239 h 240238"/>
              <a:gd name="connsiteX11" fmla="*/ 16694 w 1757229"/>
              <a:gd name="connsiteY11" fmla="*/ 230333 h 24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57229" h="240238">
                <a:moveTo>
                  <a:pt x="16694" y="230333"/>
                </a:moveTo>
                <a:cubicBezTo>
                  <a:pt x="16694" y="230333"/>
                  <a:pt x="-34837" y="46405"/>
                  <a:pt x="43173" y="19925"/>
                </a:cubicBezTo>
                <a:cubicBezTo>
                  <a:pt x="121183" y="-6554"/>
                  <a:pt x="158902" y="11543"/>
                  <a:pt x="202050" y="19925"/>
                </a:cubicBezTo>
                <a:cubicBezTo>
                  <a:pt x="245198" y="28307"/>
                  <a:pt x="363785" y="28307"/>
                  <a:pt x="406933" y="17163"/>
                </a:cubicBezTo>
                <a:cubicBezTo>
                  <a:pt x="450081" y="6019"/>
                  <a:pt x="526853" y="399"/>
                  <a:pt x="597909" y="15734"/>
                </a:cubicBezTo>
                <a:cubicBezTo>
                  <a:pt x="668966" y="31070"/>
                  <a:pt x="781932" y="29641"/>
                  <a:pt x="816794" y="17163"/>
                </a:cubicBezTo>
                <a:cubicBezTo>
                  <a:pt x="851655" y="4685"/>
                  <a:pt x="947858" y="-14936"/>
                  <a:pt x="1110926" y="18592"/>
                </a:cubicBezTo>
                <a:cubicBezTo>
                  <a:pt x="1273994" y="52120"/>
                  <a:pt x="1485925" y="24212"/>
                  <a:pt x="1524882" y="17163"/>
                </a:cubicBezTo>
                <a:cubicBezTo>
                  <a:pt x="1563839" y="10115"/>
                  <a:pt x="1740909" y="-27414"/>
                  <a:pt x="1750720" y="58978"/>
                </a:cubicBezTo>
                <a:cubicBezTo>
                  <a:pt x="1760531" y="145370"/>
                  <a:pt x="1756340" y="205377"/>
                  <a:pt x="1756340" y="205377"/>
                </a:cubicBezTo>
                <a:lnTo>
                  <a:pt x="1120737" y="240239"/>
                </a:lnTo>
                <a:lnTo>
                  <a:pt x="16694" y="230333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885F7CD-7D79-C17F-61BB-E3B198EBBB4A}"/>
              </a:ext>
            </a:extLst>
          </p:cNvPr>
          <p:cNvSpPr/>
          <p:nvPr/>
        </p:nvSpPr>
        <p:spPr>
          <a:xfrm>
            <a:off x="1691641" y="3077191"/>
            <a:ext cx="3968758" cy="265322"/>
          </a:xfrm>
          <a:prstGeom prst="rect">
            <a:avLst/>
          </a:prstGeom>
          <a:solidFill>
            <a:srgbClr val="996633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F4BE915-B819-38BF-E5C4-EAD27C0FA8F4}"/>
              </a:ext>
            </a:extLst>
          </p:cNvPr>
          <p:cNvSpPr/>
          <p:nvPr/>
        </p:nvSpPr>
        <p:spPr>
          <a:xfrm>
            <a:off x="1774541" y="3209631"/>
            <a:ext cx="497295" cy="97501"/>
          </a:xfrm>
          <a:custGeom>
            <a:avLst/>
            <a:gdLst>
              <a:gd name="connsiteX0" fmla="*/ 0 w 302895"/>
              <a:gd name="connsiteY0" fmla="*/ 0 h 56175"/>
              <a:gd name="connsiteX1" fmla="*/ 99060 w 302895"/>
              <a:gd name="connsiteY1" fmla="*/ 19050 h 56175"/>
              <a:gd name="connsiteX2" fmla="*/ 205740 w 302895"/>
              <a:gd name="connsiteY2" fmla="*/ 55245 h 56175"/>
              <a:gd name="connsiteX3" fmla="*/ 302895 w 302895"/>
              <a:gd name="connsiteY3" fmla="*/ 41910 h 5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895" h="56175">
                <a:moveTo>
                  <a:pt x="0" y="0"/>
                </a:moveTo>
                <a:cubicBezTo>
                  <a:pt x="32385" y="4921"/>
                  <a:pt x="64770" y="9843"/>
                  <a:pt x="99060" y="19050"/>
                </a:cubicBezTo>
                <a:cubicBezTo>
                  <a:pt x="133350" y="28257"/>
                  <a:pt x="171767" y="51435"/>
                  <a:pt x="205740" y="55245"/>
                </a:cubicBezTo>
                <a:cubicBezTo>
                  <a:pt x="239713" y="59055"/>
                  <a:pt x="271304" y="50482"/>
                  <a:pt x="302895" y="4191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40FC70C7-A664-BFAF-DD23-2392D2CCF9EA}"/>
              </a:ext>
            </a:extLst>
          </p:cNvPr>
          <p:cNvSpPr/>
          <p:nvPr/>
        </p:nvSpPr>
        <p:spPr>
          <a:xfrm>
            <a:off x="1858987" y="3209609"/>
            <a:ext cx="697465" cy="89587"/>
          </a:xfrm>
          <a:custGeom>
            <a:avLst/>
            <a:gdLst>
              <a:gd name="connsiteX0" fmla="*/ 0 w 424815"/>
              <a:gd name="connsiteY0" fmla="*/ 47637 h 51615"/>
              <a:gd name="connsiteX1" fmla="*/ 161925 w 424815"/>
              <a:gd name="connsiteY1" fmla="*/ 12 h 51615"/>
              <a:gd name="connsiteX2" fmla="*/ 321945 w 424815"/>
              <a:gd name="connsiteY2" fmla="*/ 51447 h 51615"/>
              <a:gd name="connsiteX3" fmla="*/ 424815 w 424815"/>
              <a:gd name="connsiteY3" fmla="*/ 13347 h 5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" h="51615">
                <a:moveTo>
                  <a:pt x="0" y="47637"/>
                </a:moveTo>
                <a:cubicBezTo>
                  <a:pt x="54134" y="23507"/>
                  <a:pt x="108268" y="-623"/>
                  <a:pt x="161925" y="12"/>
                </a:cubicBezTo>
                <a:cubicBezTo>
                  <a:pt x="215582" y="647"/>
                  <a:pt x="278130" y="49224"/>
                  <a:pt x="321945" y="51447"/>
                </a:cubicBezTo>
                <a:cubicBezTo>
                  <a:pt x="365760" y="53670"/>
                  <a:pt x="395287" y="33508"/>
                  <a:pt x="424815" y="1334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33280AC3-099C-100F-8FF7-7A50AE5A077A}"/>
              </a:ext>
            </a:extLst>
          </p:cNvPr>
          <p:cNvSpPr/>
          <p:nvPr/>
        </p:nvSpPr>
        <p:spPr>
          <a:xfrm>
            <a:off x="2084177" y="3218984"/>
            <a:ext cx="1000846" cy="66800"/>
          </a:xfrm>
          <a:custGeom>
            <a:avLst/>
            <a:gdLst>
              <a:gd name="connsiteX0" fmla="*/ 0 w 609600"/>
              <a:gd name="connsiteY0" fmla="*/ 23186 h 38487"/>
              <a:gd name="connsiteX1" fmla="*/ 144780 w 609600"/>
              <a:gd name="connsiteY1" fmla="*/ 326 h 38487"/>
              <a:gd name="connsiteX2" fmla="*/ 318135 w 609600"/>
              <a:gd name="connsiteY2" fmla="*/ 38426 h 38487"/>
              <a:gd name="connsiteX3" fmla="*/ 474345 w 609600"/>
              <a:gd name="connsiteY3" fmla="*/ 9851 h 38487"/>
              <a:gd name="connsiteX4" fmla="*/ 609600 w 609600"/>
              <a:gd name="connsiteY4" fmla="*/ 34616 h 38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" h="38487">
                <a:moveTo>
                  <a:pt x="0" y="23186"/>
                </a:moveTo>
                <a:cubicBezTo>
                  <a:pt x="45879" y="10486"/>
                  <a:pt x="91758" y="-2214"/>
                  <a:pt x="144780" y="326"/>
                </a:cubicBezTo>
                <a:cubicBezTo>
                  <a:pt x="197802" y="2866"/>
                  <a:pt x="263208" y="36839"/>
                  <a:pt x="318135" y="38426"/>
                </a:cubicBezTo>
                <a:cubicBezTo>
                  <a:pt x="373062" y="40013"/>
                  <a:pt x="425768" y="10486"/>
                  <a:pt x="474345" y="9851"/>
                </a:cubicBezTo>
                <a:cubicBezTo>
                  <a:pt x="522922" y="9216"/>
                  <a:pt x="566261" y="21916"/>
                  <a:pt x="609600" y="3461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19F25A83-ACF0-EB7E-74D0-120EEFB6EA08}"/>
              </a:ext>
            </a:extLst>
          </p:cNvPr>
          <p:cNvSpPr/>
          <p:nvPr/>
        </p:nvSpPr>
        <p:spPr>
          <a:xfrm>
            <a:off x="2606494" y="3193837"/>
            <a:ext cx="1047761" cy="101764"/>
          </a:xfrm>
          <a:custGeom>
            <a:avLst/>
            <a:gdLst>
              <a:gd name="connsiteX0" fmla="*/ 0 w 638175"/>
              <a:gd name="connsiteY0" fmla="*/ 22434 h 58631"/>
              <a:gd name="connsiteX1" fmla="*/ 217170 w 638175"/>
              <a:gd name="connsiteY1" fmla="*/ 1479 h 58631"/>
              <a:gd name="connsiteX2" fmla="*/ 403860 w 638175"/>
              <a:gd name="connsiteY2" fmla="*/ 58629 h 58631"/>
              <a:gd name="connsiteX3" fmla="*/ 638175 w 638175"/>
              <a:gd name="connsiteY3" fmla="*/ 3384 h 5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175" h="58631">
                <a:moveTo>
                  <a:pt x="0" y="22434"/>
                </a:moveTo>
                <a:cubicBezTo>
                  <a:pt x="74930" y="8940"/>
                  <a:pt x="149860" y="-4553"/>
                  <a:pt x="217170" y="1479"/>
                </a:cubicBezTo>
                <a:cubicBezTo>
                  <a:pt x="284480" y="7511"/>
                  <a:pt x="333693" y="58312"/>
                  <a:pt x="403860" y="58629"/>
                </a:cubicBezTo>
                <a:cubicBezTo>
                  <a:pt x="474027" y="58946"/>
                  <a:pt x="556101" y="31165"/>
                  <a:pt x="638175" y="3384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73FD82C3-791A-7EE9-9C0E-0AE423CE27E0}"/>
              </a:ext>
            </a:extLst>
          </p:cNvPr>
          <p:cNvSpPr/>
          <p:nvPr/>
        </p:nvSpPr>
        <p:spPr>
          <a:xfrm>
            <a:off x="2662792" y="3226163"/>
            <a:ext cx="622401" cy="72844"/>
          </a:xfrm>
          <a:custGeom>
            <a:avLst/>
            <a:gdLst>
              <a:gd name="connsiteX0" fmla="*/ 0 w 379095"/>
              <a:gd name="connsiteY0" fmla="*/ 0 h 41969"/>
              <a:gd name="connsiteX1" fmla="*/ 116205 w 379095"/>
              <a:gd name="connsiteY1" fmla="*/ 41910 h 41969"/>
              <a:gd name="connsiteX2" fmla="*/ 321945 w 379095"/>
              <a:gd name="connsiteY2" fmla="*/ 9525 h 41969"/>
              <a:gd name="connsiteX3" fmla="*/ 379095 w 379095"/>
              <a:gd name="connsiteY3" fmla="*/ 20955 h 4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095" h="41969">
                <a:moveTo>
                  <a:pt x="0" y="0"/>
                </a:moveTo>
                <a:cubicBezTo>
                  <a:pt x="31274" y="20161"/>
                  <a:pt x="62548" y="40323"/>
                  <a:pt x="116205" y="41910"/>
                </a:cubicBezTo>
                <a:cubicBezTo>
                  <a:pt x="169862" y="43497"/>
                  <a:pt x="278130" y="13017"/>
                  <a:pt x="321945" y="9525"/>
                </a:cubicBezTo>
                <a:cubicBezTo>
                  <a:pt x="365760" y="6033"/>
                  <a:pt x="372427" y="13494"/>
                  <a:pt x="379095" y="20955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00241933-B0DF-9BE8-91F7-02997534508B}"/>
              </a:ext>
            </a:extLst>
          </p:cNvPr>
          <p:cNvSpPr/>
          <p:nvPr/>
        </p:nvSpPr>
        <p:spPr>
          <a:xfrm>
            <a:off x="3247662" y="3212937"/>
            <a:ext cx="1970417" cy="105810"/>
          </a:xfrm>
          <a:custGeom>
            <a:avLst/>
            <a:gdLst>
              <a:gd name="connsiteX0" fmla="*/ 0 w 1200150"/>
              <a:gd name="connsiteY0" fmla="*/ 0 h 60962"/>
              <a:gd name="connsiteX1" fmla="*/ 238125 w 1200150"/>
              <a:gd name="connsiteY1" fmla="*/ 28575 h 60962"/>
              <a:gd name="connsiteX2" fmla="*/ 434340 w 1200150"/>
              <a:gd name="connsiteY2" fmla="*/ 47625 h 60962"/>
              <a:gd name="connsiteX3" fmla="*/ 582930 w 1200150"/>
              <a:gd name="connsiteY3" fmla="*/ 15240 h 60962"/>
              <a:gd name="connsiteX4" fmla="*/ 836295 w 1200150"/>
              <a:gd name="connsiteY4" fmla="*/ 5715 h 60962"/>
              <a:gd name="connsiteX5" fmla="*/ 984885 w 1200150"/>
              <a:gd name="connsiteY5" fmla="*/ 60960 h 60962"/>
              <a:gd name="connsiteX6" fmla="*/ 1200150 w 1200150"/>
              <a:gd name="connsiteY6" fmla="*/ 7620 h 6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0150" h="60962">
                <a:moveTo>
                  <a:pt x="0" y="0"/>
                </a:moveTo>
                <a:lnTo>
                  <a:pt x="238125" y="28575"/>
                </a:lnTo>
                <a:cubicBezTo>
                  <a:pt x="310515" y="36512"/>
                  <a:pt x="376873" y="49848"/>
                  <a:pt x="434340" y="47625"/>
                </a:cubicBezTo>
                <a:cubicBezTo>
                  <a:pt x="491808" y="45403"/>
                  <a:pt x="515938" y="22225"/>
                  <a:pt x="582930" y="15240"/>
                </a:cubicBezTo>
                <a:cubicBezTo>
                  <a:pt x="649922" y="8255"/>
                  <a:pt x="769303" y="-1905"/>
                  <a:pt x="836295" y="5715"/>
                </a:cubicBezTo>
                <a:cubicBezTo>
                  <a:pt x="903287" y="13335"/>
                  <a:pt x="924243" y="60643"/>
                  <a:pt x="984885" y="60960"/>
                </a:cubicBezTo>
                <a:cubicBezTo>
                  <a:pt x="1045527" y="61277"/>
                  <a:pt x="1122838" y="34448"/>
                  <a:pt x="1200150" y="762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42150FF3-C1C3-9795-37CE-D22DD66D2366}"/>
              </a:ext>
            </a:extLst>
          </p:cNvPr>
          <p:cNvSpPr/>
          <p:nvPr/>
        </p:nvSpPr>
        <p:spPr>
          <a:xfrm>
            <a:off x="3504129" y="3192618"/>
            <a:ext cx="1063400" cy="99675"/>
          </a:xfrm>
          <a:custGeom>
            <a:avLst/>
            <a:gdLst>
              <a:gd name="connsiteX0" fmla="*/ 0 w 647700"/>
              <a:gd name="connsiteY0" fmla="*/ 55522 h 57427"/>
              <a:gd name="connsiteX1" fmla="*/ 241935 w 647700"/>
              <a:gd name="connsiteY1" fmla="*/ 36472 h 57427"/>
              <a:gd name="connsiteX2" fmla="*/ 459105 w 647700"/>
              <a:gd name="connsiteY2" fmla="*/ 277 h 57427"/>
              <a:gd name="connsiteX3" fmla="*/ 647700 w 647700"/>
              <a:gd name="connsiteY3" fmla="*/ 57427 h 5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57427">
                <a:moveTo>
                  <a:pt x="0" y="55522"/>
                </a:moveTo>
                <a:cubicBezTo>
                  <a:pt x="82708" y="50601"/>
                  <a:pt x="165417" y="45680"/>
                  <a:pt x="241935" y="36472"/>
                </a:cubicBezTo>
                <a:cubicBezTo>
                  <a:pt x="318453" y="27264"/>
                  <a:pt x="391478" y="-3216"/>
                  <a:pt x="459105" y="277"/>
                </a:cubicBezTo>
                <a:cubicBezTo>
                  <a:pt x="526733" y="3769"/>
                  <a:pt x="587216" y="30598"/>
                  <a:pt x="647700" y="5742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4ADCE758-22E9-E111-BE2B-659818AD320F}"/>
              </a:ext>
            </a:extLst>
          </p:cNvPr>
          <p:cNvSpPr/>
          <p:nvPr/>
        </p:nvSpPr>
        <p:spPr>
          <a:xfrm>
            <a:off x="3729319" y="3203007"/>
            <a:ext cx="1817162" cy="89602"/>
          </a:xfrm>
          <a:custGeom>
            <a:avLst/>
            <a:gdLst>
              <a:gd name="connsiteX0" fmla="*/ 0 w 1106805"/>
              <a:gd name="connsiteY0" fmla="*/ 17151 h 51624"/>
              <a:gd name="connsiteX1" fmla="*/ 163830 w 1106805"/>
              <a:gd name="connsiteY1" fmla="*/ 17151 h 51624"/>
              <a:gd name="connsiteX2" fmla="*/ 331470 w 1106805"/>
              <a:gd name="connsiteY2" fmla="*/ 51441 h 51624"/>
              <a:gd name="connsiteX3" fmla="*/ 514350 w 1106805"/>
              <a:gd name="connsiteY3" fmla="*/ 6 h 51624"/>
              <a:gd name="connsiteX4" fmla="*/ 861060 w 1106805"/>
              <a:gd name="connsiteY4" fmla="*/ 47631 h 51624"/>
              <a:gd name="connsiteX5" fmla="*/ 1106805 w 1106805"/>
              <a:gd name="connsiteY5" fmla="*/ 15246 h 5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805" h="51624">
                <a:moveTo>
                  <a:pt x="0" y="17151"/>
                </a:moveTo>
                <a:cubicBezTo>
                  <a:pt x="54292" y="14293"/>
                  <a:pt x="108585" y="11436"/>
                  <a:pt x="163830" y="17151"/>
                </a:cubicBezTo>
                <a:cubicBezTo>
                  <a:pt x="219075" y="22866"/>
                  <a:pt x="273050" y="54299"/>
                  <a:pt x="331470" y="51441"/>
                </a:cubicBezTo>
                <a:cubicBezTo>
                  <a:pt x="389890" y="48583"/>
                  <a:pt x="426085" y="641"/>
                  <a:pt x="514350" y="6"/>
                </a:cubicBezTo>
                <a:cubicBezTo>
                  <a:pt x="602615" y="-629"/>
                  <a:pt x="762318" y="45091"/>
                  <a:pt x="861060" y="47631"/>
                </a:cubicBezTo>
                <a:cubicBezTo>
                  <a:pt x="959802" y="50171"/>
                  <a:pt x="1033303" y="32708"/>
                  <a:pt x="1106805" y="1524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6751F10F-842B-BC92-8DBE-61D1A7CF73EB}"/>
              </a:ext>
            </a:extLst>
          </p:cNvPr>
          <p:cNvSpPr/>
          <p:nvPr/>
        </p:nvSpPr>
        <p:spPr>
          <a:xfrm>
            <a:off x="4483082" y="3186086"/>
            <a:ext cx="1113442" cy="112819"/>
          </a:xfrm>
          <a:custGeom>
            <a:avLst/>
            <a:gdLst>
              <a:gd name="connsiteX0" fmla="*/ 0 w 678180"/>
              <a:gd name="connsiteY0" fmla="*/ 65000 h 65000"/>
              <a:gd name="connsiteX1" fmla="*/ 280035 w 678180"/>
              <a:gd name="connsiteY1" fmla="*/ 38330 h 65000"/>
              <a:gd name="connsiteX2" fmla="*/ 485775 w 678180"/>
              <a:gd name="connsiteY2" fmla="*/ 230 h 65000"/>
              <a:gd name="connsiteX3" fmla="*/ 678180 w 678180"/>
              <a:gd name="connsiteY3" fmla="*/ 57380 h 6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8180" h="65000">
                <a:moveTo>
                  <a:pt x="0" y="65000"/>
                </a:moveTo>
                <a:cubicBezTo>
                  <a:pt x="99536" y="57062"/>
                  <a:pt x="199073" y="49125"/>
                  <a:pt x="280035" y="38330"/>
                </a:cubicBezTo>
                <a:cubicBezTo>
                  <a:pt x="360998" y="27535"/>
                  <a:pt x="419418" y="-2945"/>
                  <a:pt x="485775" y="230"/>
                </a:cubicBezTo>
                <a:cubicBezTo>
                  <a:pt x="552133" y="3405"/>
                  <a:pt x="615156" y="30392"/>
                  <a:pt x="678180" y="5738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35" name="Graphic 6797">
            <a:extLst>
              <a:ext uri="{FF2B5EF4-FFF2-40B4-BE49-F238E27FC236}">
                <a16:creationId xmlns:a16="http://schemas.microsoft.com/office/drawing/2014/main" id="{B3DF899C-0DF2-C147-E4DD-564A8422805F}"/>
              </a:ext>
            </a:extLst>
          </p:cNvPr>
          <p:cNvGrpSpPr>
            <a:grpSpLocks noChangeAspect="1"/>
          </p:cNvGrpSpPr>
          <p:nvPr/>
        </p:nvGrpSpPr>
        <p:grpSpPr>
          <a:xfrm>
            <a:off x="4506987" y="2673617"/>
            <a:ext cx="175061" cy="174096"/>
            <a:chOff x="6523116" y="846861"/>
            <a:chExt cx="519874" cy="517007"/>
          </a:xfrm>
        </p:grpSpPr>
        <p:sp>
          <p:nvSpPr>
            <p:cNvPr id="1036" name="Freeform 9">
              <a:extLst>
                <a:ext uri="{FF2B5EF4-FFF2-40B4-BE49-F238E27FC236}">
                  <a16:creationId xmlns:a16="http://schemas.microsoft.com/office/drawing/2014/main" id="{58379685-8FD7-616E-7414-6F9CFF27A020}"/>
                </a:ext>
              </a:extLst>
            </p:cNvPr>
            <p:cNvSpPr/>
            <p:nvPr/>
          </p:nvSpPr>
          <p:spPr>
            <a:xfrm>
              <a:off x="6523116" y="846861"/>
              <a:ext cx="519874" cy="51672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7" name="Freeform 10">
              <a:extLst>
                <a:ext uri="{FF2B5EF4-FFF2-40B4-BE49-F238E27FC236}">
                  <a16:creationId xmlns:a16="http://schemas.microsoft.com/office/drawing/2014/main" id="{3C3F3F87-773F-5CF2-5C91-2B19F9BF3B62}"/>
                </a:ext>
              </a:extLst>
            </p:cNvPr>
            <p:cNvSpPr/>
            <p:nvPr/>
          </p:nvSpPr>
          <p:spPr>
            <a:xfrm>
              <a:off x="6618271" y="850997"/>
              <a:ext cx="415968" cy="512871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8" name="Freeform 11">
              <a:extLst>
                <a:ext uri="{FF2B5EF4-FFF2-40B4-BE49-F238E27FC236}">
                  <a16:creationId xmlns:a16="http://schemas.microsoft.com/office/drawing/2014/main" id="{FB86B4EE-91B0-125F-D4B9-13DD5D0BBD63}"/>
                </a:ext>
              </a:extLst>
            </p:cNvPr>
            <p:cNvSpPr/>
            <p:nvPr/>
          </p:nvSpPr>
          <p:spPr>
            <a:xfrm>
              <a:off x="6601207" y="1050945"/>
              <a:ext cx="69674" cy="60382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9" name="Freeform 15">
              <a:extLst>
                <a:ext uri="{FF2B5EF4-FFF2-40B4-BE49-F238E27FC236}">
                  <a16:creationId xmlns:a16="http://schemas.microsoft.com/office/drawing/2014/main" id="{8F0DF455-7E92-0B65-61C6-1BD61AF0AC99}"/>
                </a:ext>
              </a:extLst>
            </p:cNvPr>
            <p:cNvSpPr/>
            <p:nvPr/>
          </p:nvSpPr>
          <p:spPr>
            <a:xfrm>
              <a:off x="6544374" y="1050105"/>
              <a:ext cx="52468" cy="59294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0" name="Freeform 3233">
              <a:extLst>
                <a:ext uri="{FF2B5EF4-FFF2-40B4-BE49-F238E27FC236}">
                  <a16:creationId xmlns:a16="http://schemas.microsoft.com/office/drawing/2014/main" id="{D8220496-7E7E-BE07-2B20-DEFD2924C80E}"/>
                </a:ext>
              </a:extLst>
            </p:cNvPr>
            <p:cNvSpPr/>
            <p:nvPr/>
          </p:nvSpPr>
          <p:spPr>
            <a:xfrm>
              <a:off x="6567530" y="973146"/>
              <a:ext cx="57531" cy="60373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1" name="Freeform 3234">
              <a:extLst>
                <a:ext uri="{FF2B5EF4-FFF2-40B4-BE49-F238E27FC236}">
                  <a16:creationId xmlns:a16="http://schemas.microsoft.com/office/drawing/2014/main" id="{EDFA0EFC-24C2-F48B-0D8E-43508693D924}"/>
                </a:ext>
              </a:extLst>
            </p:cNvPr>
            <p:cNvSpPr/>
            <p:nvPr/>
          </p:nvSpPr>
          <p:spPr>
            <a:xfrm>
              <a:off x="6642345" y="972635"/>
              <a:ext cx="65840" cy="54860"/>
            </a:xfrm>
            <a:custGeom>
              <a:avLst/>
              <a:gdLst>
                <a:gd name="connsiteX0" fmla="*/ 405 w 65840"/>
                <a:gd name="connsiteY0" fmla="*/ 22199 h 54860"/>
                <a:gd name="connsiteX1" fmla="*/ 17645 w 65840"/>
                <a:gd name="connsiteY1" fmla="*/ 52305 h 54860"/>
                <a:gd name="connsiteX2" fmla="*/ 30694 w 65840"/>
                <a:gd name="connsiteY2" fmla="*/ 54861 h 54860"/>
                <a:gd name="connsiteX3" fmla="*/ 40791 w 65840"/>
                <a:gd name="connsiteY3" fmla="*/ 53346 h 54860"/>
                <a:gd name="connsiteX4" fmla="*/ 57745 w 65840"/>
                <a:gd name="connsiteY4" fmla="*/ 45867 h 54860"/>
                <a:gd name="connsiteX5" fmla="*/ 64603 w 65840"/>
                <a:gd name="connsiteY5" fmla="*/ 36210 h 54860"/>
                <a:gd name="connsiteX6" fmla="*/ 64794 w 65840"/>
                <a:gd name="connsiteY6" fmla="*/ 31855 h 54860"/>
                <a:gd name="connsiteX7" fmla="*/ 65746 w 65840"/>
                <a:gd name="connsiteY7" fmla="*/ 23524 h 54860"/>
                <a:gd name="connsiteX8" fmla="*/ 50792 w 65840"/>
                <a:gd name="connsiteY8" fmla="*/ 3359 h 54860"/>
                <a:gd name="connsiteX9" fmla="*/ 30789 w 65840"/>
                <a:gd name="connsiteY9" fmla="*/ 45 h 54860"/>
                <a:gd name="connsiteX10" fmla="*/ 405 w 65840"/>
                <a:gd name="connsiteY10" fmla="*/ 22199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840" h="54860">
                  <a:moveTo>
                    <a:pt x="405" y="22199"/>
                  </a:moveTo>
                  <a:cubicBezTo>
                    <a:pt x="-1881" y="34885"/>
                    <a:pt x="5739" y="47760"/>
                    <a:pt x="17645" y="52305"/>
                  </a:cubicBezTo>
                  <a:cubicBezTo>
                    <a:pt x="22217" y="54009"/>
                    <a:pt x="25741" y="54861"/>
                    <a:pt x="30694" y="54861"/>
                  </a:cubicBezTo>
                  <a:cubicBezTo>
                    <a:pt x="34123" y="54861"/>
                    <a:pt x="37552" y="54198"/>
                    <a:pt x="40791" y="53346"/>
                  </a:cubicBezTo>
                  <a:cubicBezTo>
                    <a:pt x="46696" y="51831"/>
                    <a:pt x="52316" y="48802"/>
                    <a:pt x="57745" y="45867"/>
                  </a:cubicBezTo>
                  <a:cubicBezTo>
                    <a:pt x="61079" y="44068"/>
                    <a:pt x="63746" y="39713"/>
                    <a:pt x="64603" y="36210"/>
                  </a:cubicBezTo>
                  <a:cubicBezTo>
                    <a:pt x="64889" y="34885"/>
                    <a:pt x="64889" y="33370"/>
                    <a:pt x="64794" y="31855"/>
                  </a:cubicBezTo>
                  <a:cubicBezTo>
                    <a:pt x="65651" y="29205"/>
                    <a:pt x="66032" y="26364"/>
                    <a:pt x="65746" y="23524"/>
                  </a:cubicBezTo>
                  <a:cubicBezTo>
                    <a:pt x="64698" y="14625"/>
                    <a:pt x="59174" y="6767"/>
                    <a:pt x="50792" y="3359"/>
                  </a:cubicBezTo>
                  <a:cubicBezTo>
                    <a:pt x="44506" y="803"/>
                    <a:pt x="37648" y="-239"/>
                    <a:pt x="30789" y="45"/>
                  </a:cubicBezTo>
                  <a:cubicBezTo>
                    <a:pt x="17455" y="613"/>
                    <a:pt x="2977" y="7903"/>
                    <a:pt x="405" y="2219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2" name="Freeform 3268">
              <a:extLst>
                <a:ext uri="{FF2B5EF4-FFF2-40B4-BE49-F238E27FC236}">
                  <a16:creationId xmlns:a16="http://schemas.microsoft.com/office/drawing/2014/main" id="{8DE5968E-5BE4-90FE-A3E0-10B4E0783BB8}"/>
                </a:ext>
              </a:extLst>
            </p:cNvPr>
            <p:cNvSpPr/>
            <p:nvPr/>
          </p:nvSpPr>
          <p:spPr>
            <a:xfrm>
              <a:off x="6689669" y="1107672"/>
              <a:ext cx="61145" cy="63469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3" name="Freeform 3271">
              <a:extLst>
                <a:ext uri="{FF2B5EF4-FFF2-40B4-BE49-F238E27FC236}">
                  <a16:creationId xmlns:a16="http://schemas.microsoft.com/office/drawing/2014/main" id="{6D7D1452-42C0-5E07-A8B6-669ABF3EC1FD}"/>
                </a:ext>
              </a:extLst>
            </p:cNvPr>
            <p:cNvSpPr/>
            <p:nvPr/>
          </p:nvSpPr>
          <p:spPr>
            <a:xfrm>
              <a:off x="6674623" y="1237456"/>
              <a:ext cx="61114" cy="60572"/>
            </a:xfrm>
            <a:custGeom>
              <a:avLst/>
              <a:gdLst>
                <a:gd name="connsiteX0" fmla="*/ 703 w 61114"/>
                <a:gd name="connsiteY0" fmla="*/ 23219 h 60572"/>
                <a:gd name="connsiteX1" fmla="*/ 513 w 61114"/>
                <a:gd name="connsiteY1" fmla="*/ 34864 h 60572"/>
                <a:gd name="connsiteX2" fmla="*/ 7180 w 61114"/>
                <a:gd name="connsiteY2" fmla="*/ 47929 h 60572"/>
                <a:gd name="connsiteX3" fmla="*/ 18705 w 61114"/>
                <a:gd name="connsiteY3" fmla="*/ 54556 h 60572"/>
                <a:gd name="connsiteX4" fmla="*/ 20706 w 61114"/>
                <a:gd name="connsiteY4" fmla="*/ 54934 h 60572"/>
                <a:gd name="connsiteX5" fmla="*/ 22515 w 61114"/>
                <a:gd name="connsiteY5" fmla="*/ 56828 h 60572"/>
                <a:gd name="connsiteX6" fmla="*/ 32612 w 61114"/>
                <a:gd name="connsiteY6" fmla="*/ 60520 h 60572"/>
                <a:gd name="connsiteX7" fmla="*/ 52614 w 61114"/>
                <a:gd name="connsiteY7" fmla="*/ 51053 h 60572"/>
                <a:gd name="connsiteX8" fmla="*/ 58139 w 61114"/>
                <a:gd name="connsiteY8" fmla="*/ 43195 h 60572"/>
                <a:gd name="connsiteX9" fmla="*/ 61091 w 61114"/>
                <a:gd name="connsiteY9" fmla="*/ 30698 h 60572"/>
                <a:gd name="connsiteX10" fmla="*/ 55186 w 61114"/>
                <a:gd name="connsiteY10" fmla="*/ 12616 h 60572"/>
                <a:gd name="connsiteX11" fmla="*/ 45471 w 61114"/>
                <a:gd name="connsiteY11" fmla="*/ 3906 h 60572"/>
                <a:gd name="connsiteX12" fmla="*/ 42613 w 61114"/>
                <a:gd name="connsiteY12" fmla="*/ 2486 h 60572"/>
                <a:gd name="connsiteX13" fmla="*/ 36136 w 61114"/>
                <a:gd name="connsiteY13" fmla="*/ 403 h 60572"/>
                <a:gd name="connsiteX14" fmla="*/ 703 w 61114"/>
                <a:gd name="connsiteY14" fmla="*/ 23219 h 6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114" h="60572">
                  <a:moveTo>
                    <a:pt x="703" y="23219"/>
                  </a:moveTo>
                  <a:cubicBezTo>
                    <a:pt x="-250" y="27101"/>
                    <a:pt x="-154" y="30982"/>
                    <a:pt x="513" y="34864"/>
                  </a:cubicBezTo>
                  <a:cubicBezTo>
                    <a:pt x="1465" y="39881"/>
                    <a:pt x="3656" y="44142"/>
                    <a:pt x="7180" y="47929"/>
                  </a:cubicBezTo>
                  <a:cubicBezTo>
                    <a:pt x="10228" y="51337"/>
                    <a:pt x="14419" y="53230"/>
                    <a:pt x="18705" y="54556"/>
                  </a:cubicBezTo>
                  <a:cubicBezTo>
                    <a:pt x="19372" y="54745"/>
                    <a:pt x="20039" y="54840"/>
                    <a:pt x="20706" y="54934"/>
                  </a:cubicBezTo>
                  <a:cubicBezTo>
                    <a:pt x="21182" y="55597"/>
                    <a:pt x="21753" y="56260"/>
                    <a:pt x="22515" y="56828"/>
                  </a:cubicBezTo>
                  <a:cubicBezTo>
                    <a:pt x="25277" y="59195"/>
                    <a:pt x="28897" y="60899"/>
                    <a:pt x="32612" y="60520"/>
                  </a:cubicBezTo>
                  <a:cubicBezTo>
                    <a:pt x="40232" y="59763"/>
                    <a:pt x="47185" y="56544"/>
                    <a:pt x="52614" y="51053"/>
                  </a:cubicBezTo>
                  <a:cubicBezTo>
                    <a:pt x="54805" y="48781"/>
                    <a:pt x="56805" y="46035"/>
                    <a:pt x="58139" y="43195"/>
                  </a:cubicBezTo>
                  <a:cubicBezTo>
                    <a:pt x="60139" y="38935"/>
                    <a:pt x="60901" y="35242"/>
                    <a:pt x="61091" y="30698"/>
                  </a:cubicBezTo>
                  <a:cubicBezTo>
                    <a:pt x="61377" y="24544"/>
                    <a:pt x="58996" y="17444"/>
                    <a:pt x="55186" y="12616"/>
                  </a:cubicBezTo>
                  <a:cubicBezTo>
                    <a:pt x="52233" y="8923"/>
                    <a:pt x="49566" y="6367"/>
                    <a:pt x="45471" y="3906"/>
                  </a:cubicBezTo>
                  <a:cubicBezTo>
                    <a:pt x="44518" y="3338"/>
                    <a:pt x="43565" y="2864"/>
                    <a:pt x="42613" y="2486"/>
                  </a:cubicBezTo>
                  <a:cubicBezTo>
                    <a:pt x="40517" y="1634"/>
                    <a:pt x="38422" y="782"/>
                    <a:pt x="36136" y="403"/>
                  </a:cubicBezTo>
                  <a:cubicBezTo>
                    <a:pt x="20324" y="-2153"/>
                    <a:pt x="4608" y="7693"/>
                    <a:pt x="703" y="2321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4" name="Freeform 3272">
              <a:extLst>
                <a:ext uri="{FF2B5EF4-FFF2-40B4-BE49-F238E27FC236}">
                  <a16:creationId xmlns:a16="http://schemas.microsoft.com/office/drawing/2014/main" id="{C7ECE78B-0205-176F-F3C2-DF4ED1E16CB1}"/>
                </a:ext>
              </a:extLst>
            </p:cNvPr>
            <p:cNvSpPr/>
            <p:nvPr/>
          </p:nvSpPr>
          <p:spPr>
            <a:xfrm>
              <a:off x="6588748" y="1218612"/>
              <a:ext cx="74896" cy="64578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5" name="Freeform 3273">
              <a:extLst>
                <a:ext uri="{FF2B5EF4-FFF2-40B4-BE49-F238E27FC236}">
                  <a16:creationId xmlns:a16="http://schemas.microsoft.com/office/drawing/2014/main" id="{C7D9EB7C-A1B9-1450-ABB2-194A9EB28500}"/>
                </a:ext>
              </a:extLst>
            </p:cNvPr>
            <p:cNvSpPr/>
            <p:nvPr/>
          </p:nvSpPr>
          <p:spPr>
            <a:xfrm>
              <a:off x="6560199" y="1134950"/>
              <a:ext cx="61113" cy="62462"/>
            </a:xfrm>
            <a:custGeom>
              <a:avLst/>
              <a:gdLst>
                <a:gd name="connsiteX0" fmla="*/ 351 w 61113"/>
                <a:gd name="connsiteY0" fmla="*/ 25372 h 62462"/>
                <a:gd name="connsiteX1" fmla="*/ 4541 w 61113"/>
                <a:gd name="connsiteY1" fmla="*/ 46011 h 62462"/>
                <a:gd name="connsiteX2" fmla="*/ 14257 w 61113"/>
                <a:gd name="connsiteY2" fmla="*/ 54721 h 62462"/>
                <a:gd name="connsiteX3" fmla="*/ 24544 w 61113"/>
                <a:gd name="connsiteY3" fmla="*/ 57656 h 62462"/>
                <a:gd name="connsiteX4" fmla="*/ 28640 w 61113"/>
                <a:gd name="connsiteY4" fmla="*/ 60875 h 62462"/>
                <a:gd name="connsiteX5" fmla="*/ 39213 w 61113"/>
                <a:gd name="connsiteY5" fmla="*/ 61821 h 62462"/>
                <a:gd name="connsiteX6" fmla="*/ 57501 w 61113"/>
                <a:gd name="connsiteY6" fmla="*/ 46106 h 62462"/>
                <a:gd name="connsiteX7" fmla="*/ 59882 w 61113"/>
                <a:gd name="connsiteY7" fmla="*/ 22816 h 62462"/>
                <a:gd name="connsiteX8" fmla="*/ 49309 w 61113"/>
                <a:gd name="connsiteY8" fmla="*/ 7384 h 62462"/>
                <a:gd name="connsiteX9" fmla="*/ 44070 w 61113"/>
                <a:gd name="connsiteY9" fmla="*/ 3787 h 62462"/>
                <a:gd name="connsiteX10" fmla="*/ 37879 w 61113"/>
                <a:gd name="connsiteY10" fmla="*/ 1325 h 62462"/>
                <a:gd name="connsiteX11" fmla="*/ 28354 w 61113"/>
                <a:gd name="connsiteY11" fmla="*/ 0 h 62462"/>
                <a:gd name="connsiteX12" fmla="*/ 8828 w 61113"/>
                <a:gd name="connsiteY12" fmla="*/ 8805 h 62462"/>
                <a:gd name="connsiteX13" fmla="*/ 351 w 61113"/>
                <a:gd name="connsiteY13" fmla="*/ 25372 h 6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113" h="62462">
                  <a:moveTo>
                    <a:pt x="351" y="25372"/>
                  </a:moveTo>
                  <a:cubicBezTo>
                    <a:pt x="-602" y="32473"/>
                    <a:pt x="255" y="40047"/>
                    <a:pt x="4541" y="46011"/>
                  </a:cubicBezTo>
                  <a:cubicBezTo>
                    <a:pt x="7113" y="49703"/>
                    <a:pt x="10257" y="52543"/>
                    <a:pt x="14257" y="54721"/>
                  </a:cubicBezTo>
                  <a:cubicBezTo>
                    <a:pt x="17496" y="56520"/>
                    <a:pt x="20925" y="57372"/>
                    <a:pt x="24544" y="57656"/>
                  </a:cubicBezTo>
                  <a:cubicBezTo>
                    <a:pt x="25687" y="58981"/>
                    <a:pt x="27021" y="60117"/>
                    <a:pt x="28640" y="60875"/>
                  </a:cubicBezTo>
                  <a:cubicBezTo>
                    <a:pt x="31878" y="62389"/>
                    <a:pt x="35688" y="63052"/>
                    <a:pt x="39213" y="61821"/>
                  </a:cubicBezTo>
                  <a:cubicBezTo>
                    <a:pt x="47023" y="59076"/>
                    <a:pt x="53595" y="53490"/>
                    <a:pt x="57501" y="46106"/>
                  </a:cubicBezTo>
                  <a:cubicBezTo>
                    <a:pt x="61215" y="39005"/>
                    <a:pt x="62168" y="30579"/>
                    <a:pt x="59882" y="22816"/>
                  </a:cubicBezTo>
                  <a:cubicBezTo>
                    <a:pt x="58167" y="16946"/>
                    <a:pt x="54262" y="10982"/>
                    <a:pt x="49309" y="7384"/>
                  </a:cubicBezTo>
                  <a:cubicBezTo>
                    <a:pt x="47595" y="6154"/>
                    <a:pt x="45880" y="4828"/>
                    <a:pt x="44070" y="3787"/>
                  </a:cubicBezTo>
                  <a:cubicBezTo>
                    <a:pt x="42165" y="2746"/>
                    <a:pt x="39975" y="1988"/>
                    <a:pt x="37879" y="1325"/>
                  </a:cubicBezTo>
                  <a:cubicBezTo>
                    <a:pt x="34831" y="284"/>
                    <a:pt x="31497" y="0"/>
                    <a:pt x="28354" y="0"/>
                  </a:cubicBezTo>
                  <a:cubicBezTo>
                    <a:pt x="20925" y="189"/>
                    <a:pt x="13876" y="3598"/>
                    <a:pt x="8828" y="8805"/>
                  </a:cubicBezTo>
                  <a:cubicBezTo>
                    <a:pt x="4351" y="13160"/>
                    <a:pt x="1113" y="19408"/>
                    <a:pt x="351" y="2537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6" name="Freeform 3274">
              <a:extLst>
                <a:ext uri="{FF2B5EF4-FFF2-40B4-BE49-F238E27FC236}">
                  <a16:creationId xmlns:a16="http://schemas.microsoft.com/office/drawing/2014/main" id="{22AF1C4D-FB15-52B1-AD7E-AB8FED3AE1CA}"/>
                </a:ext>
              </a:extLst>
            </p:cNvPr>
            <p:cNvSpPr/>
            <p:nvPr/>
          </p:nvSpPr>
          <p:spPr>
            <a:xfrm>
              <a:off x="6624413" y="1143146"/>
              <a:ext cx="61589" cy="71713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47" name="Graphic 6797">
              <a:extLst>
                <a:ext uri="{FF2B5EF4-FFF2-40B4-BE49-F238E27FC236}">
                  <a16:creationId xmlns:a16="http://schemas.microsoft.com/office/drawing/2014/main" id="{2925A97A-4CEE-88E8-13E7-B9EF986AAC00}"/>
                </a:ext>
              </a:extLst>
            </p:cNvPr>
            <p:cNvGrpSpPr/>
            <p:nvPr/>
          </p:nvGrpSpPr>
          <p:grpSpPr>
            <a:xfrm>
              <a:off x="6775105" y="1131663"/>
              <a:ext cx="128969" cy="88681"/>
              <a:chOff x="6775105" y="1131663"/>
              <a:chExt cx="128969" cy="88681"/>
            </a:xfrm>
            <a:solidFill>
              <a:srgbClr val="E6E6E6"/>
            </a:solidFill>
          </p:grpSpPr>
          <p:sp>
            <p:nvSpPr>
              <p:cNvPr id="1069" name="Freeform 261">
                <a:extLst>
                  <a:ext uri="{FF2B5EF4-FFF2-40B4-BE49-F238E27FC236}">
                    <a16:creationId xmlns:a16="http://schemas.microsoft.com/office/drawing/2014/main" id="{1B9EAC0E-73B7-0907-5A81-BFE774A1E25E}"/>
                  </a:ext>
                </a:extLst>
              </p:cNvPr>
              <p:cNvSpPr/>
              <p:nvPr/>
            </p:nvSpPr>
            <p:spPr>
              <a:xfrm>
                <a:off x="6872950" y="1167368"/>
                <a:ext cx="400" cy="716"/>
              </a:xfrm>
              <a:custGeom>
                <a:avLst/>
                <a:gdLst>
                  <a:gd name="connsiteX0" fmla="*/ 400 w 400"/>
                  <a:gd name="connsiteY0" fmla="*/ 717 h 716"/>
                  <a:gd name="connsiteX1" fmla="*/ 400 w 400"/>
                  <a:gd name="connsiteY1" fmla="*/ 717 h 716"/>
                  <a:gd name="connsiteX2" fmla="*/ 400 w 400"/>
                  <a:gd name="connsiteY2" fmla="*/ 717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" h="716">
                    <a:moveTo>
                      <a:pt x="400" y="717"/>
                    </a:moveTo>
                    <a:cubicBezTo>
                      <a:pt x="19" y="-40"/>
                      <a:pt x="-267" y="-419"/>
                      <a:pt x="400" y="717"/>
                    </a:cubicBezTo>
                    <a:lnTo>
                      <a:pt x="400" y="717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0" name="Freeform 262">
                <a:extLst>
                  <a:ext uri="{FF2B5EF4-FFF2-40B4-BE49-F238E27FC236}">
                    <a16:creationId xmlns:a16="http://schemas.microsoft.com/office/drawing/2014/main" id="{6445F012-7520-744C-FB45-3B595BFFCA20}"/>
                  </a:ext>
                </a:extLst>
              </p:cNvPr>
              <p:cNvSpPr/>
              <p:nvPr/>
            </p:nvSpPr>
            <p:spPr>
              <a:xfrm>
                <a:off x="6775105" y="1131663"/>
                <a:ext cx="128969" cy="88681"/>
              </a:xfrm>
              <a:custGeom>
                <a:avLst/>
                <a:gdLst>
                  <a:gd name="connsiteX0" fmla="*/ 43 w 128969"/>
                  <a:gd name="connsiteY0" fmla="*/ 54694 h 88681"/>
                  <a:gd name="connsiteX1" fmla="*/ 16331 w 128969"/>
                  <a:gd name="connsiteY1" fmla="*/ 83664 h 88681"/>
                  <a:gd name="connsiteX2" fmla="*/ 49097 w 128969"/>
                  <a:gd name="connsiteY2" fmla="*/ 84516 h 88681"/>
                  <a:gd name="connsiteX3" fmla="*/ 52621 w 128969"/>
                  <a:gd name="connsiteY3" fmla="*/ 81960 h 88681"/>
                  <a:gd name="connsiteX4" fmla="*/ 70814 w 128969"/>
                  <a:gd name="connsiteY4" fmla="*/ 69084 h 88681"/>
                  <a:gd name="connsiteX5" fmla="*/ 74052 w 128969"/>
                  <a:gd name="connsiteY5" fmla="*/ 53463 h 88681"/>
                  <a:gd name="connsiteX6" fmla="*/ 74814 w 128969"/>
                  <a:gd name="connsiteY6" fmla="*/ 51286 h 88681"/>
                  <a:gd name="connsiteX7" fmla="*/ 104627 w 128969"/>
                  <a:gd name="connsiteY7" fmla="*/ 77037 h 88681"/>
                  <a:gd name="connsiteX8" fmla="*/ 123297 w 128969"/>
                  <a:gd name="connsiteY8" fmla="*/ 71167 h 88681"/>
                  <a:gd name="connsiteX9" fmla="*/ 126535 w 128969"/>
                  <a:gd name="connsiteY9" fmla="*/ 65297 h 88681"/>
                  <a:gd name="connsiteX10" fmla="*/ 105390 w 128969"/>
                  <a:gd name="connsiteY10" fmla="*/ 3855 h 88681"/>
                  <a:gd name="connsiteX11" fmla="*/ 67480 w 128969"/>
                  <a:gd name="connsiteY11" fmla="*/ 13511 h 88681"/>
                  <a:gd name="connsiteX12" fmla="*/ 65003 w 128969"/>
                  <a:gd name="connsiteY12" fmla="*/ 29416 h 88681"/>
                  <a:gd name="connsiteX13" fmla="*/ 64623 w 128969"/>
                  <a:gd name="connsiteY13" fmla="*/ 29037 h 88681"/>
                  <a:gd name="connsiteX14" fmla="*/ 49097 w 128969"/>
                  <a:gd name="connsiteY14" fmla="*/ 20422 h 88681"/>
                  <a:gd name="connsiteX15" fmla="*/ 17569 w 128969"/>
                  <a:gd name="connsiteY15" fmla="*/ 24304 h 88681"/>
                  <a:gd name="connsiteX16" fmla="*/ 4901 w 128969"/>
                  <a:gd name="connsiteY16" fmla="*/ 37653 h 88681"/>
                  <a:gd name="connsiteX17" fmla="*/ 43 w 128969"/>
                  <a:gd name="connsiteY17" fmla="*/ 54694 h 8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969" h="88681">
                    <a:moveTo>
                      <a:pt x="43" y="54694"/>
                    </a:moveTo>
                    <a:cubicBezTo>
                      <a:pt x="-624" y="66717"/>
                      <a:pt x="6520" y="77321"/>
                      <a:pt x="16331" y="83664"/>
                    </a:cubicBezTo>
                    <a:cubicBezTo>
                      <a:pt x="26046" y="90007"/>
                      <a:pt x="39095" y="90385"/>
                      <a:pt x="49097" y="84516"/>
                    </a:cubicBezTo>
                    <a:cubicBezTo>
                      <a:pt x="50335" y="83758"/>
                      <a:pt x="51478" y="82906"/>
                      <a:pt x="52621" y="81960"/>
                    </a:cubicBezTo>
                    <a:cubicBezTo>
                      <a:pt x="60146" y="80161"/>
                      <a:pt x="66527" y="75427"/>
                      <a:pt x="70814" y="69084"/>
                    </a:cubicBezTo>
                    <a:cubicBezTo>
                      <a:pt x="73957" y="64445"/>
                      <a:pt x="74909" y="58859"/>
                      <a:pt x="74052" y="53463"/>
                    </a:cubicBezTo>
                    <a:cubicBezTo>
                      <a:pt x="74338" y="52800"/>
                      <a:pt x="74624" y="52043"/>
                      <a:pt x="74814" y="51286"/>
                    </a:cubicBezTo>
                    <a:cubicBezTo>
                      <a:pt x="82910" y="61794"/>
                      <a:pt x="92912" y="70599"/>
                      <a:pt x="104627" y="77037"/>
                    </a:cubicBezTo>
                    <a:cubicBezTo>
                      <a:pt x="110914" y="80539"/>
                      <a:pt x="120153" y="77794"/>
                      <a:pt x="123297" y="71167"/>
                    </a:cubicBezTo>
                    <a:cubicBezTo>
                      <a:pt x="124630" y="69557"/>
                      <a:pt x="125773" y="67569"/>
                      <a:pt x="126535" y="65297"/>
                    </a:cubicBezTo>
                    <a:cubicBezTo>
                      <a:pt x="133393" y="43806"/>
                      <a:pt x="125583" y="15594"/>
                      <a:pt x="105390" y="3855"/>
                    </a:cubicBezTo>
                    <a:cubicBezTo>
                      <a:pt x="92721" y="-3625"/>
                      <a:pt x="74433" y="-122"/>
                      <a:pt x="67480" y="13511"/>
                    </a:cubicBezTo>
                    <a:cubicBezTo>
                      <a:pt x="64908" y="18529"/>
                      <a:pt x="64337" y="24020"/>
                      <a:pt x="65003" y="29416"/>
                    </a:cubicBezTo>
                    <a:cubicBezTo>
                      <a:pt x="64908" y="29321"/>
                      <a:pt x="64718" y="29132"/>
                      <a:pt x="64623" y="29037"/>
                    </a:cubicBezTo>
                    <a:cubicBezTo>
                      <a:pt x="59955" y="24967"/>
                      <a:pt x="54907" y="22410"/>
                      <a:pt x="49097" y="20422"/>
                    </a:cubicBezTo>
                    <a:cubicBezTo>
                      <a:pt x="38810" y="16919"/>
                      <a:pt x="26713" y="18434"/>
                      <a:pt x="17569" y="24304"/>
                    </a:cubicBezTo>
                    <a:cubicBezTo>
                      <a:pt x="12330" y="27712"/>
                      <a:pt x="8139" y="32256"/>
                      <a:pt x="4901" y="37653"/>
                    </a:cubicBezTo>
                    <a:cubicBezTo>
                      <a:pt x="1758" y="42954"/>
                      <a:pt x="424" y="48729"/>
                      <a:pt x="43" y="54694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48" name="Freeform 3291">
              <a:extLst>
                <a:ext uri="{FF2B5EF4-FFF2-40B4-BE49-F238E27FC236}">
                  <a16:creationId xmlns:a16="http://schemas.microsoft.com/office/drawing/2014/main" id="{1C9A20CA-41F4-B4C3-5B18-2DEC03E7A9BC}"/>
                </a:ext>
              </a:extLst>
            </p:cNvPr>
            <p:cNvSpPr/>
            <p:nvPr/>
          </p:nvSpPr>
          <p:spPr>
            <a:xfrm>
              <a:off x="6786717" y="1073530"/>
              <a:ext cx="57691" cy="61760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9" name="Freeform 3292">
              <a:extLst>
                <a:ext uri="{FF2B5EF4-FFF2-40B4-BE49-F238E27FC236}">
                  <a16:creationId xmlns:a16="http://schemas.microsoft.com/office/drawing/2014/main" id="{160A27FB-4FE2-8DFA-6B2D-4FFE680C9729}"/>
                </a:ext>
              </a:extLst>
            </p:cNvPr>
            <p:cNvSpPr/>
            <p:nvPr/>
          </p:nvSpPr>
          <p:spPr>
            <a:xfrm>
              <a:off x="6776093" y="987322"/>
              <a:ext cx="46303" cy="45375"/>
            </a:xfrm>
            <a:custGeom>
              <a:avLst/>
              <a:gdLst>
                <a:gd name="connsiteX0" fmla="*/ 674 w 46303"/>
                <a:gd name="connsiteY0" fmla="*/ 16033 h 45375"/>
                <a:gd name="connsiteX1" fmla="*/ 769 w 46303"/>
                <a:gd name="connsiteY1" fmla="*/ 26068 h 45375"/>
                <a:gd name="connsiteX2" fmla="*/ 5722 w 46303"/>
                <a:gd name="connsiteY2" fmla="*/ 34778 h 45375"/>
                <a:gd name="connsiteX3" fmla="*/ 8008 w 46303"/>
                <a:gd name="connsiteY3" fmla="*/ 36766 h 45375"/>
                <a:gd name="connsiteX4" fmla="*/ 8865 w 46303"/>
                <a:gd name="connsiteY4" fmla="*/ 38659 h 45375"/>
                <a:gd name="connsiteX5" fmla="*/ 12771 w 46303"/>
                <a:gd name="connsiteY5" fmla="*/ 42257 h 45375"/>
                <a:gd name="connsiteX6" fmla="*/ 30297 w 46303"/>
                <a:gd name="connsiteY6" fmla="*/ 44529 h 45375"/>
                <a:gd name="connsiteX7" fmla="*/ 43917 w 46303"/>
                <a:gd name="connsiteY7" fmla="*/ 33263 h 45375"/>
                <a:gd name="connsiteX8" fmla="*/ 45060 w 46303"/>
                <a:gd name="connsiteY8" fmla="*/ 15559 h 45375"/>
                <a:gd name="connsiteX9" fmla="*/ 32868 w 46303"/>
                <a:gd name="connsiteY9" fmla="*/ 2305 h 45375"/>
                <a:gd name="connsiteX10" fmla="*/ 14771 w 46303"/>
                <a:gd name="connsiteY10" fmla="*/ 1358 h 45375"/>
                <a:gd name="connsiteX11" fmla="*/ 5913 w 46303"/>
                <a:gd name="connsiteY11" fmla="*/ 6944 h 45375"/>
                <a:gd name="connsiteX12" fmla="*/ 674 w 46303"/>
                <a:gd name="connsiteY12" fmla="*/ 16033 h 4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303" h="45375">
                  <a:moveTo>
                    <a:pt x="674" y="16033"/>
                  </a:moveTo>
                  <a:cubicBezTo>
                    <a:pt x="-374" y="19251"/>
                    <a:pt x="-88" y="22849"/>
                    <a:pt x="769" y="26068"/>
                  </a:cubicBezTo>
                  <a:cubicBezTo>
                    <a:pt x="1531" y="29381"/>
                    <a:pt x="3436" y="32222"/>
                    <a:pt x="5722" y="34778"/>
                  </a:cubicBezTo>
                  <a:cubicBezTo>
                    <a:pt x="6389" y="35535"/>
                    <a:pt x="7151" y="36103"/>
                    <a:pt x="8008" y="36766"/>
                  </a:cubicBezTo>
                  <a:cubicBezTo>
                    <a:pt x="8294" y="37429"/>
                    <a:pt x="8580" y="37997"/>
                    <a:pt x="8865" y="38659"/>
                  </a:cubicBezTo>
                  <a:cubicBezTo>
                    <a:pt x="9818" y="40174"/>
                    <a:pt x="11151" y="41405"/>
                    <a:pt x="12771" y="42257"/>
                  </a:cubicBezTo>
                  <a:cubicBezTo>
                    <a:pt x="17819" y="45665"/>
                    <a:pt x="24582" y="46044"/>
                    <a:pt x="30297" y="44529"/>
                  </a:cubicBezTo>
                  <a:cubicBezTo>
                    <a:pt x="36107" y="43014"/>
                    <a:pt x="41346" y="38659"/>
                    <a:pt x="43917" y="33263"/>
                  </a:cubicBezTo>
                  <a:cubicBezTo>
                    <a:pt x="46489" y="27867"/>
                    <a:pt x="47156" y="21334"/>
                    <a:pt x="45060" y="15559"/>
                  </a:cubicBezTo>
                  <a:cubicBezTo>
                    <a:pt x="42965" y="9784"/>
                    <a:pt x="38583" y="4672"/>
                    <a:pt x="32868" y="2305"/>
                  </a:cubicBezTo>
                  <a:cubicBezTo>
                    <a:pt x="27249" y="-156"/>
                    <a:pt x="20676" y="-914"/>
                    <a:pt x="14771" y="1358"/>
                  </a:cubicBezTo>
                  <a:cubicBezTo>
                    <a:pt x="11437" y="2684"/>
                    <a:pt x="8580" y="4388"/>
                    <a:pt x="5913" y="6944"/>
                  </a:cubicBezTo>
                  <a:cubicBezTo>
                    <a:pt x="3246" y="9406"/>
                    <a:pt x="1722" y="12624"/>
                    <a:pt x="674" y="1603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0" name="Freeform 3298">
              <a:extLst>
                <a:ext uri="{FF2B5EF4-FFF2-40B4-BE49-F238E27FC236}">
                  <a16:creationId xmlns:a16="http://schemas.microsoft.com/office/drawing/2014/main" id="{F1634E57-F8EA-5582-79F9-499250D3B57A}"/>
                </a:ext>
              </a:extLst>
            </p:cNvPr>
            <p:cNvSpPr/>
            <p:nvPr/>
          </p:nvSpPr>
          <p:spPr>
            <a:xfrm>
              <a:off x="6692504" y="927089"/>
              <a:ext cx="73260" cy="72731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1" name="Freeform 3315">
              <a:extLst>
                <a:ext uri="{FF2B5EF4-FFF2-40B4-BE49-F238E27FC236}">
                  <a16:creationId xmlns:a16="http://schemas.microsoft.com/office/drawing/2014/main" id="{CD49B93C-A609-9702-784A-1B63CDA52EEB}"/>
                </a:ext>
              </a:extLst>
            </p:cNvPr>
            <p:cNvSpPr/>
            <p:nvPr/>
          </p:nvSpPr>
          <p:spPr>
            <a:xfrm>
              <a:off x="6713987" y="1037773"/>
              <a:ext cx="61447" cy="61535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2" name="Freeform 3316">
              <a:extLst>
                <a:ext uri="{FF2B5EF4-FFF2-40B4-BE49-F238E27FC236}">
                  <a16:creationId xmlns:a16="http://schemas.microsoft.com/office/drawing/2014/main" id="{7F7EC627-299F-03FB-A491-D2759C4BFEC8}"/>
                </a:ext>
              </a:extLst>
            </p:cNvPr>
            <p:cNvSpPr/>
            <p:nvPr/>
          </p:nvSpPr>
          <p:spPr>
            <a:xfrm>
              <a:off x="6676608" y="1016244"/>
              <a:ext cx="47656" cy="72534"/>
            </a:xfrm>
            <a:custGeom>
              <a:avLst/>
              <a:gdLst>
                <a:gd name="connsiteX0" fmla="*/ 622 w 47656"/>
                <a:gd name="connsiteY0" fmla="*/ 41737 h 72534"/>
                <a:gd name="connsiteX1" fmla="*/ 1670 w 47656"/>
                <a:gd name="connsiteY1" fmla="*/ 52908 h 72534"/>
                <a:gd name="connsiteX2" fmla="*/ 7671 w 47656"/>
                <a:gd name="connsiteY2" fmla="*/ 62565 h 72534"/>
                <a:gd name="connsiteX3" fmla="*/ 9671 w 47656"/>
                <a:gd name="connsiteY3" fmla="*/ 66067 h 72534"/>
                <a:gd name="connsiteX4" fmla="*/ 28721 w 47656"/>
                <a:gd name="connsiteY4" fmla="*/ 70422 h 72534"/>
                <a:gd name="connsiteX5" fmla="*/ 31007 w 47656"/>
                <a:gd name="connsiteY5" fmla="*/ 68434 h 72534"/>
                <a:gd name="connsiteX6" fmla="*/ 47009 w 47656"/>
                <a:gd name="connsiteY6" fmla="*/ 48174 h 72534"/>
                <a:gd name="connsiteX7" fmla="*/ 44056 w 47656"/>
                <a:gd name="connsiteY7" fmla="*/ 24412 h 72534"/>
                <a:gd name="connsiteX8" fmla="*/ 35103 w 47656"/>
                <a:gd name="connsiteY8" fmla="*/ 10400 h 72534"/>
                <a:gd name="connsiteX9" fmla="*/ 24054 w 47656"/>
                <a:gd name="connsiteY9" fmla="*/ 1595 h 72534"/>
                <a:gd name="connsiteX10" fmla="*/ 5385 w 47656"/>
                <a:gd name="connsiteY10" fmla="*/ 7465 h 72534"/>
                <a:gd name="connsiteX11" fmla="*/ 622 w 47656"/>
                <a:gd name="connsiteY11" fmla="*/ 41737 h 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56" h="72534">
                  <a:moveTo>
                    <a:pt x="622" y="41737"/>
                  </a:moveTo>
                  <a:cubicBezTo>
                    <a:pt x="146" y="45429"/>
                    <a:pt x="432" y="49216"/>
                    <a:pt x="1670" y="52908"/>
                  </a:cubicBezTo>
                  <a:cubicBezTo>
                    <a:pt x="2908" y="56600"/>
                    <a:pt x="5004" y="59914"/>
                    <a:pt x="7671" y="62565"/>
                  </a:cubicBezTo>
                  <a:cubicBezTo>
                    <a:pt x="8338" y="63701"/>
                    <a:pt x="8909" y="64931"/>
                    <a:pt x="9671" y="66067"/>
                  </a:cubicBezTo>
                  <a:cubicBezTo>
                    <a:pt x="13672" y="72127"/>
                    <a:pt x="22530" y="74683"/>
                    <a:pt x="28721" y="70422"/>
                  </a:cubicBezTo>
                  <a:cubicBezTo>
                    <a:pt x="29578" y="69854"/>
                    <a:pt x="30340" y="69192"/>
                    <a:pt x="31007" y="68434"/>
                  </a:cubicBezTo>
                  <a:cubicBezTo>
                    <a:pt x="39580" y="65310"/>
                    <a:pt x="45294" y="56884"/>
                    <a:pt x="47009" y="48174"/>
                  </a:cubicBezTo>
                  <a:cubicBezTo>
                    <a:pt x="48533" y="40317"/>
                    <a:pt x="47295" y="31701"/>
                    <a:pt x="44056" y="24412"/>
                  </a:cubicBezTo>
                  <a:cubicBezTo>
                    <a:pt x="41675" y="19015"/>
                    <a:pt x="38913" y="14850"/>
                    <a:pt x="35103" y="10400"/>
                  </a:cubicBezTo>
                  <a:cubicBezTo>
                    <a:pt x="32055" y="6802"/>
                    <a:pt x="28054" y="3962"/>
                    <a:pt x="24054" y="1595"/>
                  </a:cubicBezTo>
                  <a:cubicBezTo>
                    <a:pt x="17958" y="-2097"/>
                    <a:pt x="8242" y="933"/>
                    <a:pt x="5385" y="7465"/>
                  </a:cubicBezTo>
                  <a:cubicBezTo>
                    <a:pt x="527" y="18258"/>
                    <a:pt x="-997" y="30187"/>
                    <a:pt x="622" y="4173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3" name="Freeform 3317">
              <a:extLst>
                <a:ext uri="{FF2B5EF4-FFF2-40B4-BE49-F238E27FC236}">
                  <a16:creationId xmlns:a16="http://schemas.microsoft.com/office/drawing/2014/main" id="{FB5B11E5-3E53-AA96-6DFD-70E7A3557277}"/>
                </a:ext>
              </a:extLst>
            </p:cNvPr>
            <p:cNvSpPr/>
            <p:nvPr/>
          </p:nvSpPr>
          <p:spPr>
            <a:xfrm>
              <a:off x="6919029" y="1180098"/>
              <a:ext cx="68581" cy="62370"/>
            </a:xfrm>
            <a:custGeom>
              <a:avLst/>
              <a:gdLst>
                <a:gd name="connsiteX0" fmla="*/ 137 w 68581"/>
                <a:gd name="connsiteY0" fmla="*/ 33903 h 62370"/>
                <a:gd name="connsiteX1" fmla="*/ 5090 w 68581"/>
                <a:gd name="connsiteY1" fmla="*/ 47726 h 62370"/>
                <a:gd name="connsiteX2" fmla="*/ 10233 w 68581"/>
                <a:gd name="connsiteY2" fmla="*/ 52933 h 62370"/>
                <a:gd name="connsiteX3" fmla="*/ 15567 w 68581"/>
                <a:gd name="connsiteY3" fmla="*/ 58045 h 62370"/>
                <a:gd name="connsiteX4" fmla="*/ 44999 w 68581"/>
                <a:gd name="connsiteY4" fmla="*/ 61264 h 62370"/>
                <a:gd name="connsiteX5" fmla="*/ 66145 w 68581"/>
                <a:gd name="connsiteY5" fmla="*/ 44033 h 62370"/>
                <a:gd name="connsiteX6" fmla="*/ 63668 w 68581"/>
                <a:gd name="connsiteY6" fmla="*/ 15158 h 62370"/>
                <a:gd name="connsiteX7" fmla="*/ 39475 w 68581"/>
                <a:gd name="connsiteY7" fmla="*/ 295 h 62370"/>
                <a:gd name="connsiteX8" fmla="*/ 23664 w 68581"/>
                <a:gd name="connsiteY8" fmla="*/ 1431 h 62370"/>
                <a:gd name="connsiteX9" fmla="*/ 10138 w 68581"/>
                <a:gd name="connsiteY9" fmla="*/ 9004 h 62370"/>
                <a:gd name="connsiteX10" fmla="*/ 137 w 68581"/>
                <a:gd name="connsiteY10" fmla="*/ 33903 h 6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1" h="62370">
                  <a:moveTo>
                    <a:pt x="137" y="33903"/>
                  </a:moveTo>
                  <a:cubicBezTo>
                    <a:pt x="613" y="38732"/>
                    <a:pt x="2042" y="43844"/>
                    <a:pt x="5090" y="47726"/>
                  </a:cubicBezTo>
                  <a:cubicBezTo>
                    <a:pt x="6614" y="49714"/>
                    <a:pt x="8423" y="51418"/>
                    <a:pt x="10233" y="52933"/>
                  </a:cubicBezTo>
                  <a:cubicBezTo>
                    <a:pt x="11472" y="55110"/>
                    <a:pt x="13281" y="57098"/>
                    <a:pt x="15567" y="58045"/>
                  </a:cubicBezTo>
                  <a:cubicBezTo>
                    <a:pt x="25188" y="61832"/>
                    <a:pt x="34808" y="63725"/>
                    <a:pt x="44999" y="61264"/>
                  </a:cubicBezTo>
                  <a:cubicBezTo>
                    <a:pt x="53858" y="59181"/>
                    <a:pt x="62621" y="52554"/>
                    <a:pt x="66145" y="44033"/>
                  </a:cubicBezTo>
                  <a:cubicBezTo>
                    <a:pt x="70050" y="34661"/>
                    <a:pt x="69288" y="23773"/>
                    <a:pt x="63668" y="15158"/>
                  </a:cubicBezTo>
                  <a:cubicBezTo>
                    <a:pt x="58430" y="7111"/>
                    <a:pt x="49095" y="1336"/>
                    <a:pt x="39475" y="295"/>
                  </a:cubicBezTo>
                  <a:cubicBezTo>
                    <a:pt x="34046" y="-273"/>
                    <a:pt x="28998" y="-84"/>
                    <a:pt x="23664" y="1431"/>
                  </a:cubicBezTo>
                  <a:cubicBezTo>
                    <a:pt x="18520" y="2945"/>
                    <a:pt x="14234" y="5596"/>
                    <a:pt x="10138" y="9004"/>
                  </a:cubicBezTo>
                  <a:cubicBezTo>
                    <a:pt x="3280" y="14969"/>
                    <a:pt x="-816" y="24815"/>
                    <a:pt x="137" y="3390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4" name="Freeform 3318">
              <a:extLst>
                <a:ext uri="{FF2B5EF4-FFF2-40B4-BE49-F238E27FC236}">
                  <a16:creationId xmlns:a16="http://schemas.microsoft.com/office/drawing/2014/main" id="{44ABF942-AA98-8BA8-65DB-CC4DE809C6B5}"/>
                </a:ext>
              </a:extLst>
            </p:cNvPr>
            <p:cNvSpPr/>
            <p:nvPr/>
          </p:nvSpPr>
          <p:spPr>
            <a:xfrm>
              <a:off x="6960504" y="1093090"/>
              <a:ext cx="68295" cy="62961"/>
            </a:xfrm>
            <a:custGeom>
              <a:avLst/>
              <a:gdLst>
                <a:gd name="connsiteX0" fmla="*/ 0 w 68295"/>
                <a:gd name="connsiteY0" fmla="*/ 31636 h 62961"/>
                <a:gd name="connsiteX1" fmla="*/ 10478 w 68295"/>
                <a:gd name="connsiteY1" fmla="*/ 52464 h 62961"/>
                <a:gd name="connsiteX2" fmla="*/ 12097 w 68295"/>
                <a:gd name="connsiteY2" fmla="*/ 56534 h 62961"/>
                <a:gd name="connsiteX3" fmla="*/ 20860 w 68295"/>
                <a:gd name="connsiteY3" fmla="*/ 62688 h 62961"/>
                <a:gd name="connsiteX4" fmla="*/ 31147 w 68295"/>
                <a:gd name="connsiteY4" fmla="*/ 60889 h 62961"/>
                <a:gd name="connsiteX5" fmla="*/ 35147 w 68295"/>
                <a:gd name="connsiteY5" fmla="*/ 58523 h 62961"/>
                <a:gd name="connsiteX6" fmla="*/ 53245 w 68295"/>
                <a:gd name="connsiteY6" fmla="*/ 51327 h 62961"/>
                <a:gd name="connsiteX7" fmla="*/ 68294 w 68295"/>
                <a:gd name="connsiteY7" fmla="*/ 26807 h 62961"/>
                <a:gd name="connsiteX8" fmla="*/ 54769 w 68295"/>
                <a:gd name="connsiteY8" fmla="*/ 5317 h 62961"/>
                <a:gd name="connsiteX9" fmla="*/ 34004 w 68295"/>
                <a:gd name="connsiteY9" fmla="*/ 15 h 62961"/>
                <a:gd name="connsiteX10" fmla="*/ 11049 w 68295"/>
                <a:gd name="connsiteY10" fmla="*/ 8346 h 62961"/>
                <a:gd name="connsiteX11" fmla="*/ 0 w 68295"/>
                <a:gd name="connsiteY11" fmla="*/ 31636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295" h="62961">
                  <a:moveTo>
                    <a:pt x="0" y="31636"/>
                  </a:moveTo>
                  <a:cubicBezTo>
                    <a:pt x="0" y="39683"/>
                    <a:pt x="4000" y="47635"/>
                    <a:pt x="10478" y="52464"/>
                  </a:cubicBezTo>
                  <a:cubicBezTo>
                    <a:pt x="10858" y="53978"/>
                    <a:pt x="11335" y="55304"/>
                    <a:pt x="12097" y="56534"/>
                  </a:cubicBezTo>
                  <a:cubicBezTo>
                    <a:pt x="14192" y="59469"/>
                    <a:pt x="17240" y="62026"/>
                    <a:pt x="20860" y="62688"/>
                  </a:cubicBezTo>
                  <a:cubicBezTo>
                    <a:pt x="24194" y="63256"/>
                    <a:pt x="28289" y="63067"/>
                    <a:pt x="31147" y="60889"/>
                  </a:cubicBezTo>
                  <a:cubicBezTo>
                    <a:pt x="32385" y="59943"/>
                    <a:pt x="33814" y="59185"/>
                    <a:pt x="35147" y="58523"/>
                  </a:cubicBezTo>
                  <a:cubicBezTo>
                    <a:pt x="41148" y="56156"/>
                    <a:pt x="47530" y="54641"/>
                    <a:pt x="53245" y="51327"/>
                  </a:cubicBezTo>
                  <a:cubicBezTo>
                    <a:pt x="62103" y="46120"/>
                    <a:pt x="68389" y="37221"/>
                    <a:pt x="68294" y="26807"/>
                  </a:cubicBezTo>
                  <a:cubicBezTo>
                    <a:pt x="68199" y="17529"/>
                    <a:pt x="62198" y="10145"/>
                    <a:pt x="54769" y="5317"/>
                  </a:cubicBezTo>
                  <a:cubicBezTo>
                    <a:pt x="48768" y="1435"/>
                    <a:pt x="41148" y="-174"/>
                    <a:pt x="34004" y="15"/>
                  </a:cubicBezTo>
                  <a:cubicBezTo>
                    <a:pt x="25717" y="299"/>
                    <a:pt x="17431" y="3044"/>
                    <a:pt x="11049" y="8346"/>
                  </a:cubicBezTo>
                  <a:cubicBezTo>
                    <a:pt x="3905" y="14121"/>
                    <a:pt x="95" y="22358"/>
                    <a:pt x="0" y="316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5" name="Freeform 3319">
              <a:extLst>
                <a:ext uri="{FF2B5EF4-FFF2-40B4-BE49-F238E27FC236}">
                  <a16:creationId xmlns:a16="http://schemas.microsoft.com/office/drawing/2014/main" id="{2E701C91-74C9-07F9-2A8A-FC89273D64D9}"/>
                </a:ext>
              </a:extLst>
            </p:cNvPr>
            <p:cNvSpPr/>
            <p:nvPr/>
          </p:nvSpPr>
          <p:spPr>
            <a:xfrm>
              <a:off x="6907999" y="923931"/>
              <a:ext cx="55014" cy="53379"/>
            </a:xfrm>
            <a:custGeom>
              <a:avLst/>
              <a:gdLst>
                <a:gd name="connsiteX0" fmla="*/ 403 w 55014"/>
                <a:gd name="connsiteY0" fmla="*/ 19780 h 53379"/>
                <a:gd name="connsiteX1" fmla="*/ 2403 w 55014"/>
                <a:gd name="connsiteY1" fmla="*/ 32939 h 53379"/>
                <a:gd name="connsiteX2" fmla="*/ 4690 w 55014"/>
                <a:gd name="connsiteY2" fmla="*/ 36063 h 53379"/>
                <a:gd name="connsiteX3" fmla="*/ 4880 w 55014"/>
                <a:gd name="connsiteY3" fmla="*/ 36915 h 53379"/>
                <a:gd name="connsiteX4" fmla="*/ 17358 w 55014"/>
                <a:gd name="connsiteY4" fmla="*/ 50643 h 53379"/>
                <a:gd name="connsiteX5" fmla="*/ 36027 w 55014"/>
                <a:gd name="connsiteY5" fmla="*/ 52631 h 53379"/>
                <a:gd name="connsiteX6" fmla="*/ 54886 w 55014"/>
                <a:gd name="connsiteY6" fmla="*/ 24797 h 53379"/>
                <a:gd name="connsiteX7" fmla="*/ 46695 w 55014"/>
                <a:gd name="connsiteY7" fmla="*/ 7472 h 53379"/>
                <a:gd name="connsiteX8" fmla="*/ 28311 w 55014"/>
                <a:gd name="connsiteY8" fmla="*/ 88 h 53379"/>
                <a:gd name="connsiteX9" fmla="*/ 403 w 55014"/>
                <a:gd name="connsiteY9" fmla="*/ 19780 h 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14" h="53379">
                  <a:moveTo>
                    <a:pt x="403" y="19780"/>
                  </a:moveTo>
                  <a:cubicBezTo>
                    <a:pt x="-549" y="24324"/>
                    <a:pt x="213" y="28774"/>
                    <a:pt x="2403" y="32939"/>
                  </a:cubicBezTo>
                  <a:cubicBezTo>
                    <a:pt x="2975" y="34075"/>
                    <a:pt x="3832" y="35117"/>
                    <a:pt x="4690" y="36063"/>
                  </a:cubicBezTo>
                  <a:cubicBezTo>
                    <a:pt x="4785" y="36347"/>
                    <a:pt x="4785" y="36631"/>
                    <a:pt x="4880" y="36915"/>
                  </a:cubicBezTo>
                  <a:cubicBezTo>
                    <a:pt x="7261" y="42880"/>
                    <a:pt x="11452" y="47803"/>
                    <a:pt x="17358" y="50643"/>
                  </a:cubicBezTo>
                  <a:cubicBezTo>
                    <a:pt x="23359" y="53483"/>
                    <a:pt x="29645" y="54051"/>
                    <a:pt x="36027" y="52631"/>
                  </a:cubicBezTo>
                  <a:cubicBezTo>
                    <a:pt x="48314" y="49886"/>
                    <a:pt x="56125" y="36821"/>
                    <a:pt x="54886" y="24797"/>
                  </a:cubicBezTo>
                  <a:cubicBezTo>
                    <a:pt x="54219" y="18265"/>
                    <a:pt x="51552" y="12016"/>
                    <a:pt x="46695" y="7472"/>
                  </a:cubicBezTo>
                  <a:cubicBezTo>
                    <a:pt x="41646" y="2644"/>
                    <a:pt x="35169" y="561"/>
                    <a:pt x="28311" y="88"/>
                  </a:cubicBezTo>
                  <a:cubicBezTo>
                    <a:pt x="16024" y="-954"/>
                    <a:pt x="2880" y="7378"/>
                    <a:pt x="403" y="1978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6" name="Freeform 3320">
              <a:extLst>
                <a:ext uri="{FF2B5EF4-FFF2-40B4-BE49-F238E27FC236}">
                  <a16:creationId xmlns:a16="http://schemas.microsoft.com/office/drawing/2014/main" id="{552AC61F-17BD-F5A8-4FD6-8DB2346BB560}"/>
                </a:ext>
              </a:extLst>
            </p:cNvPr>
            <p:cNvSpPr/>
            <p:nvPr/>
          </p:nvSpPr>
          <p:spPr>
            <a:xfrm>
              <a:off x="6945120" y="974779"/>
              <a:ext cx="54829" cy="53620"/>
            </a:xfrm>
            <a:custGeom>
              <a:avLst/>
              <a:gdLst>
                <a:gd name="connsiteX0" fmla="*/ 716 w 54829"/>
                <a:gd name="connsiteY0" fmla="*/ 18067 h 53620"/>
                <a:gd name="connsiteX1" fmla="*/ 1763 w 54829"/>
                <a:gd name="connsiteY1" fmla="*/ 31321 h 53620"/>
                <a:gd name="connsiteX2" fmla="*/ 3859 w 54829"/>
                <a:gd name="connsiteY2" fmla="*/ 34635 h 53620"/>
                <a:gd name="connsiteX3" fmla="*/ 4049 w 54829"/>
                <a:gd name="connsiteY3" fmla="*/ 35487 h 53620"/>
                <a:gd name="connsiteX4" fmla="*/ 15575 w 54829"/>
                <a:gd name="connsiteY4" fmla="*/ 49972 h 53620"/>
                <a:gd name="connsiteX5" fmla="*/ 34053 w 54829"/>
                <a:gd name="connsiteY5" fmla="*/ 53285 h 53620"/>
                <a:gd name="connsiteX6" fmla="*/ 54818 w 54829"/>
                <a:gd name="connsiteY6" fmla="*/ 26777 h 53620"/>
                <a:gd name="connsiteX7" fmla="*/ 47864 w 54829"/>
                <a:gd name="connsiteY7" fmla="*/ 8884 h 53620"/>
                <a:gd name="connsiteX8" fmla="*/ 30053 w 54829"/>
                <a:gd name="connsiteY8" fmla="*/ 268 h 53620"/>
                <a:gd name="connsiteX9" fmla="*/ 716 w 54829"/>
                <a:gd name="connsiteY9" fmla="*/ 18067 h 5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0">
                  <a:moveTo>
                    <a:pt x="716" y="18067"/>
                  </a:moveTo>
                  <a:cubicBezTo>
                    <a:pt x="-523" y="22611"/>
                    <a:pt x="-142" y="27061"/>
                    <a:pt x="1763" y="31321"/>
                  </a:cubicBezTo>
                  <a:cubicBezTo>
                    <a:pt x="2335" y="32552"/>
                    <a:pt x="3001" y="33593"/>
                    <a:pt x="3859" y="34635"/>
                  </a:cubicBezTo>
                  <a:cubicBezTo>
                    <a:pt x="3954" y="34919"/>
                    <a:pt x="3954" y="35203"/>
                    <a:pt x="4049" y="35487"/>
                  </a:cubicBezTo>
                  <a:cubicBezTo>
                    <a:pt x="6050" y="41546"/>
                    <a:pt x="9860" y="46847"/>
                    <a:pt x="15575" y="49972"/>
                  </a:cubicBezTo>
                  <a:cubicBezTo>
                    <a:pt x="21290" y="53191"/>
                    <a:pt x="27576" y="54232"/>
                    <a:pt x="34053" y="53285"/>
                  </a:cubicBezTo>
                  <a:cubicBezTo>
                    <a:pt x="46531" y="51392"/>
                    <a:pt x="55199" y="38895"/>
                    <a:pt x="54818" y="26777"/>
                  </a:cubicBezTo>
                  <a:cubicBezTo>
                    <a:pt x="54627" y="20150"/>
                    <a:pt x="52436" y="13807"/>
                    <a:pt x="47864" y="8884"/>
                  </a:cubicBezTo>
                  <a:cubicBezTo>
                    <a:pt x="43102" y="3771"/>
                    <a:pt x="36815" y="1215"/>
                    <a:pt x="30053" y="268"/>
                  </a:cubicBezTo>
                  <a:cubicBezTo>
                    <a:pt x="17765" y="-1530"/>
                    <a:pt x="4049" y="5854"/>
                    <a:pt x="716" y="1806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7" name="Freeform 3321">
              <a:extLst>
                <a:ext uri="{FF2B5EF4-FFF2-40B4-BE49-F238E27FC236}">
                  <a16:creationId xmlns:a16="http://schemas.microsoft.com/office/drawing/2014/main" id="{27AD26D9-07A6-403C-E1C3-5F3C73C98D07}"/>
                </a:ext>
              </a:extLst>
            </p:cNvPr>
            <p:cNvSpPr/>
            <p:nvPr/>
          </p:nvSpPr>
          <p:spPr>
            <a:xfrm>
              <a:off x="6937119" y="1035367"/>
              <a:ext cx="54829" cy="53623"/>
            </a:xfrm>
            <a:custGeom>
              <a:avLst/>
              <a:gdLst>
                <a:gd name="connsiteX0" fmla="*/ 716 w 54829"/>
                <a:gd name="connsiteY0" fmla="*/ 18070 h 53623"/>
                <a:gd name="connsiteX1" fmla="*/ 1763 w 54829"/>
                <a:gd name="connsiteY1" fmla="*/ 31324 h 53623"/>
                <a:gd name="connsiteX2" fmla="*/ 3859 w 54829"/>
                <a:gd name="connsiteY2" fmla="*/ 34637 h 53623"/>
                <a:gd name="connsiteX3" fmla="*/ 4049 w 54829"/>
                <a:gd name="connsiteY3" fmla="*/ 35489 h 53623"/>
                <a:gd name="connsiteX4" fmla="*/ 15575 w 54829"/>
                <a:gd name="connsiteY4" fmla="*/ 49974 h 53623"/>
                <a:gd name="connsiteX5" fmla="*/ 34053 w 54829"/>
                <a:gd name="connsiteY5" fmla="*/ 53288 h 53623"/>
                <a:gd name="connsiteX6" fmla="*/ 54818 w 54829"/>
                <a:gd name="connsiteY6" fmla="*/ 26779 h 53623"/>
                <a:gd name="connsiteX7" fmla="*/ 47864 w 54829"/>
                <a:gd name="connsiteY7" fmla="*/ 8886 h 53623"/>
                <a:gd name="connsiteX8" fmla="*/ 30052 w 54829"/>
                <a:gd name="connsiteY8" fmla="*/ 271 h 53623"/>
                <a:gd name="connsiteX9" fmla="*/ 716 w 54829"/>
                <a:gd name="connsiteY9" fmla="*/ 18070 h 5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3">
                  <a:moveTo>
                    <a:pt x="716" y="18070"/>
                  </a:moveTo>
                  <a:cubicBezTo>
                    <a:pt x="-523" y="22614"/>
                    <a:pt x="-142" y="27063"/>
                    <a:pt x="1763" y="31324"/>
                  </a:cubicBezTo>
                  <a:cubicBezTo>
                    <a:pt x="2335" y="32554"/>
                    <a:pt x="3001" y="33596"/>
                    <a:pt x="3859" y="34637"/>
                  </a:cubicBezTo>
                  <a:cubicBezTo>
                    <a:pt x="3954" y="34921"/>
                    <a:pt x="3954" y="35205"/>
                    <a:pt x="4049" y="35489"/>
                  </a:cubicBezTo>
                  <a:cubicBezTo>
                    <a:pt x="6050" y="41548"/>
                    <a:pt x="9860" y="46850"/>
                    <a:pt x="15575" y="49974"/>
                  </a:cubicBezTo>
                  <a:cubicBezTo>
                    <a:pt x="21290" y="53193"/>
                    <a:pt x="27576" y="54235"/>
                    <a:pt x="34053" y="53288"/>
                  </a:cubicBezTo>
                  <a:cubicBezTo>
                    <a:pt x="46531" y="51394"/>
                    <a:pt x="55199" y="38898"/>
                    <a:pt x="54818" y="26779"/>
                  </a:cubicBezTo>
                  <a:cubicBezTo>
                    <a:pt x="54627" y="20152"/>
                    <a:pt x="52436" y="13809"/>
                    <a:pt x="47864" y="8886"/>
                  </a:cubicBezTo>
                  <a:cubicBezTo>
                    <a:pt x="43102" y="3774"/>
                    <a:pt x="36815" y="1218"/>
                    <a:pt x="30052" y="271"/>
                  </a:cubicBezTo>
                  <a:cubicBezTo>
                    <a:pt x="17765" y="-1528"/>
                    <a:pt x="3954" y="5762"/>
                    <a:pt x="716" y="1807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8" name="Freeform 3322">
              <a:extLst>
                <a:ext uri="{FF2B5EF4-FFF2-40B4-BE49-F238E27FC236}">
                  <a16:creationId xmlns:a16="http://schemas.microsoft.com/office/drawing/2014/main" id="{A7192791-6D45-A285-FEDF-A965797953F3}"/>
                </a:ext>
              </a:extLst>
            </p:cNvPr>
            <p:cNvSpPr/>
            <p:nvPr/>
          </p:nvSpPr>
          <p:spPr>
            <a:xfrm>
              <a:off x="6823403" y="901389"/>
              <a:ext cx="61279" cy="61776"/>
            </a:xfrm>
            <a:custGeom>
              <a:avLst/>
              <a:gdLst>
                <a:gd name="connsiteX0" fmla="*/ 893 w 61279"/>
                <a:gd name="connsiteY0" fmla="*/ 22536 h 61776"/>
                <a:gd name="connsiteX1" fmla="*/ 1941 w 61279"/>
                <a:gd name="connsiteY1" fmla="*/ 41186 h 61776"/>
                <a:gd name="connsiteX2" fmla="*/ 15657 w 61279"/>
                <a:gd name="connsiteY2" fmla="*/ 57943 h 61776"/>
                <a:gd name="connsiteX3" fmla="*/ 38422 w 61279"/>
                <a:gd name="connsiteY3" fmla="*/ 60783 h 61776"/>
                <a:gd name="connsiteX4" fmla="*/ 55567 w 61279"/>
                <a:gd name="connsiteY4" fmla="*/ 46488 h 61776"/>
                <a:gd name="connsiteX5" fmla="*/ 57948 w 61279"/>
                <a:gd name="connsiteY5" fmla="*/ 33044 h 61776"/>
                <a:gd name="connsiteX6" fmla="*/ 57948 w 61279"/>
                <a:gd name="connsiteY6" fmla="*/ 33044 h 61776"/>
                <a:gd name="connsiteX7" fmla="*/ 59662 w 61279"/>
                <a:gd name="connsiteY7" fmla="*/ 30488 h 61776"/>
                <a:gd name="connsiteX8" fmla="*/ 60615 w 61279"/>
                <a:gd name="connsiteY8" fmla="*/ 19980 h 61776"/>
                <a:gd name="connsiteX9" fmla="*/ 54138 w 61279"/>
                <a:gd name="connsiteY9" fmla="*/ 9755 h 61776"/>
                <a:gd name="connsiteX10" fmla="*/ 47089 w 61279"/>
                <a:gd name="connsiteY10" fmla="*/ 4359 h 61776"/>
                <a:gd name="connsiteX11" fmla="*/ 29849 w 61279"/>
                <a:gd name="connsiteY11" fmla="*/ 4 h 61776"/>
                <a:gd name="connsiteX12" fmla="*/ 12990 w 61279"/>
                <a:gd name="connsiteY12" fmla="*/ 5021 h 61776"/>
                <a:gd name="connsiteX13" fmla="*/ 893 w 61279"/>
                <a:gd name="connsiteY13" fmla="*/ 22536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79" h="61776">
                  <a:moveTo>
                    <a:pt x="893" y="22536"/>
                  </a:moveTo>
                  <a:cubicBezTo>
                    <a:pt x="-631" y="28500"/>
                    <a:pt x="-155" y="35506"/>
                    <a:pt x="1941" y="41186"/>
                  </a:cubicBezTo>
                  <a:cubicBezTo>
                    <a:pt x="4608" y="48381"/>
                    <a:pt x="9180" y="53967"/>
                    <a:pt x="15657" y="57943"/>
                  </a:cubicBezTo>
                  <a:cubicBezTo>
                    <a:pt x="22324" y="62109"/>
                    <a:pt x="30897" y="62582"/>
                    <a:pt x="38422" y="60783"/>
                  </a:cubicBezTo>
                  <a:cubicBezTo>
                    <a:pt x="45661" y="58985"/>
                    <a:pt x="52709" y="53399"/>
                    <a:pt x="55567" y="46488"/>
                  </a:cubicBezTo>
                  <a:cubicBezTo>
                    <a:pt x="57376" y="42228"/>
                    <a:pt x="58519" y="37778"/>
                    <a:pt x="57948" y="33044"/>
                  </a:cubicBezTo>
                  <a:lnTo>
                    <a:pt x="57948" y="33044"/>
                  </a:lnTo>
                  <a:cubicBezTo>
                    <a:pt x="58615" y="32287"/>
                    <a:pt x="59281" y="31435"/>
                    <a:pt x="59662" y="30488"/>
                  </a:cubicBezTo>
                  <a:cubicBezTo>
                    <a:pt x="61091" y="27364"/>
                    <a:pt x="61948" y="23293"/>
                    <a:pt x="60615" y="19980"/>
                  </a:cubicBezTo>
                  <a:cubicBezTo>
                    <a:pt x="58901" y="15909"/>
                    <a:pt x="57186" y="13068"/>
                    <a:pt x="54138" y="9755"/>
                  </a:cubicBezTo>
                  <a:cubicBezTo>
                    <a:pt x="52138" y="7577"/>
                    <a:pt x="49566" y="5779"/>
                    <a:pt x="47089" y="4359"/>
                  </a:cubicBezTo>
                  <a:cubicBezTo>
                    <a:pt x="41946" y="1234"/>
                    <a:pt x="35850" y="4"/>
                    <a:pt x="29849" y="4"/>
                  </a:cubicBezTo>
                  <a:cubicBezTo>
                    <a:pt x="24134" y="-91"/>
                    <a:pt x="17752" y="1708"/>
                    <a:pt x="12990" y="5021"/>
                  </a:cubicBezTo>
                  <a:cubicBezTo>
                    <a:pt x="6894" y="9187"/>
                    <a:pt x="2703" y="15246"/>
                    <a:pt x="893" y="225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9" name="Freeform 3323">
              <a:extLst>
                <a:ext uri="{FF2B5EF4-FFF2-40B4-BE49-F238E27FC236}">
                  <a16:creationId xmlns:a16="http://schemas.microsoft.com/office/drawing/2014/main" id="{8B02852E-8050-E5AE-A549-1524355C3265}"/>
                </a:ext>
              </a:extLst>
            </p:cNvPr>
            <p:cNvSpPr/>
            <p:nvPr/>
          </p:nvSpPr>
          <p:spPr>
            <a:xfrm>
              <a:off x="6805217" y="947320"/>
              <a:ext cx="51052" cy="64754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0" name="Freeform 3324">
              <a:extLst>
                <a:ext uri="{FF2B5EF4-FFF2-40B4-BE49-F238E27FC236}">
                  <a16:creationId xmlns:a16="http://schemas.microsoft.com/office/drawing/2014/main" id="{A407978F-FFE4-7617-19F0-611F82F52C25}"/>
                </a:ext>
              </a:extLst>
            </p:cNvPr>
            <p:cNvSpPr/>
            <p:nvPr/>
          </p:nvSpPr>
          <p:spPr>
            <a:xfrm>
              <a:off x="6751701" y="867832"/>
              <a:ext cx="37129" cy="47168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1" name="Freeform 3325">
              <a:extLst>
                <a:ext uri="{FF2B5EF4-FFF2-40B4-BE49-F238E27FC236}">
                  <a16:creationId xmlns:a16="http://schemas.microsoft.com/office/drawing/2014/main" id="{5E00F400-9E36-F191-EBB8-EFFD1BF9FA93}"/>
                </a:ext>
              </a:extLst>
            </p:cNvPr>
            <p:cNvSpPr/>
            <p:nvPr/>
          </p:nvSpPr>
          <p:spPr>
            <a:xfrm>
              <a:off x="6770004" y="917296"/>
              <a:ext cx="41471" cy="43982"/>
            </a:xfrm>
            <a:custGeom>
              <a:avLst/>
              <a:gdLst>
                <a:gd name="connsiteX0" fmla="*/ 3524 w 41471"/>
                <a:gd name="connsiteY0" fmla="*/ 15527 h 43982"/>
                <a:gd name="connsiteX1" fmla="*/ 0 w 41471"/>
                <a:gd name="connsiteY1" fmla="*/ 28781 h 43982"/>
                <a:gd name="connsiteX2" fmla="*/ 11049 w 41471"/>
                <a:gd name="connsiteY2" fmla="*/ 43550 h 43982"/>
                <a:gd name="connsiteX3" fmla="*/ 27051 w 41471"/>
                <a:gd name="connsiteY3" fmla="*/ 38438 h 43982"/>
                <a:gd name="connsiteX4" fmla="*/ 27051 w 41471"/>
                <a:gd name="connsiteY4" fmla="*/ 38438 h 43982"/>
                <a:gd name="connsiteX5" fmla="*/ 34671 w 41471"/>
                <a:gd name="connsiteY5" fmla="*/ 33326 h 43982"/>
                <a:gd name="connsiteX6" fmla="*/ 41148 w 41471"/>
                <a:gd name="connsiteY6" fmla="*/ 21870 h 43982"/>
                <a:gd name="connsiteX7" fmla="*/ 38576 w 41471"/>
                <a:gd name="connsiteY7" fmla="*/ 7669 h 43982"/>
                <a:gd name="connsiteX8" fmla="*/ 24003 w 41471"/>
                <a:gd name="connsiteY8" fmla="*/ 1 h 43982"/>
                <a:gd name="connsiteX9" fmla="*/ 3524 w 41471"/>
                <a:gd name="connsiteY9" fmla="*/ 15527 h 4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71" h="43982">
                  <a:moveTo>
                    <a:pt x="3524" y="15527"/>
                  </a:moveTo>
                  <a:cubicBezTo>
                    <a:pt x="1714" y="19787"/>
                    <a:pt x="95" y="24048"/>
                    <a:pt x="0" y="28781"/>
                  </a:cubicBezTo>
                  <a:cubicBezTo>
                    <a:pt x="0" y="35503"/>
                    <a:pt x="4286" y="41846"/>
                    <a:pt x="11049" y="43550"/>
                  </a:cubicBezTo>
                  <a:cubicBezTo>
                    <a:pt x="16669" y="44970"/>
                    <a:pt x="23241" y="42793"/>
                    <a:pt x="27051" y="38438"/>
                  </a:cubicBezTo>
                  <a:lnTo>
                    <a:pt x="27051" y="38438"/>
                  </a:lnTo>
                  <a:cubicBezTo>
                    <a:pt x="29718" y="37018"/>
                    <a:pt x="32290" y="35503"/>
                    <a:pt x="34671" y="33326"/>
                  </a:cubicBezTo>
                  <a:cubicBezTo>
                    <a:pt x="37910" y="30486"/>
                    <a:pt x="40481" y="26131"/>
                    <a:pt x="41148" y="21870"/>
                  </a:cubicBezTo>
                  <a:cubicBezTo>
                    <a:pt x="41910" y="16947"/>
                    <a:pt x="41434" y="11835"/>
                    <a:pt x="38576" y="7669"/>
                  </a:cubicBezTo>
                  <a:cubicBezTo>
                    <a:pt x="35242" y="2841"/>
                    <a:pt x="29908" y="1"/>
                    <a:pt x="24003" y="1"/>
                  </a:cubicBezTo>
                  <a:cubicBezTo>
                    <a:pt x="14383" y="-94"/>
                    <a:pt x="7144" y="7196"/>
                    <a:pt x="3524" y="155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2" name="Freeform 3326">
              <a:extLst>
                <a:ext uri="{FF2B5EF4-FFF2-40B4-BE49-F238E27FC236}">
                  <a16:creationId xmlns:a16="http://schemas.microsoft.com/office/drawing/2014/main" id="{DA1EE7C3-068D-09B8-71FB-83D36D49058D}"/>
                </a:ext>
              </a:extLst>
            </p:cNvPr>
            <p:cNvSpPr/>
            <p:nvPr/>
          </p:nvSpPr>
          <p:spPr>
            <a:xfrm>
              <a:off x="6628047" y="906705"/>
              <a:ext cx="42877" cy="42690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3" name="Freeform 255">
              <a:extLst>
                <a:ext uri="{FF2B5EF4-FFF2-40B4-BE49-F238E27FC236}">
                  <a16:creationId xmlns:a16="http://schemas.microsoft.com/office/drawing/2014/main" id="{8E051B52-B308-5154-D52F-00B01B7C4472}"/>
                </a:ext>
              </a:extLst>
            </p:cNvPr>
            <p:cNvSpPr/>
            <p:nvPr/>
          </p:nvSpPr>
          <p:spPr>
            <a:xfrm>
              <a:off x="6839076" y="1025632"/>
              <a:ext cx="64660" cy="72104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4" name="Freeform 256">
              <a:extLst>
                <a:ext uri="{FF2B5EF4-FFF2-40B4-BE49-F238E27FC236}">
                  <a16:creationId xmlns:a16="http://schemas.microsoft.com/office/drawing/2014/main" id="{B2B5194A-58C3-413D-A8E4-BD40B6C42C85}"/>
                </a:ext>
              </a:extLst>
            </p:cNvPr>
            <p:cNvSpPr/>
            <p:nvPr/>
          </p:nvSpPr>
          <p:spPr>
            <a:xfrm>
              <a:off x="6737429" y="1109051"/>
              <a:ext cx="55156" cy="75034"/>
            </a:xfrm>
            <a:custGeom>
              <a:avLst/>
              <a:gdLst>
                <a:gd name="connsiteX0" fmla="*/ 25526 w 55156"/>
                <a:gd name="connsiteY0" fmla="*/ 53 h 75034"/>
                <a:gd name="connsiteX1" fmla="*/ 5429 w 55156"/>
                <a:gd name="connsiteY1" fmla="*/ 14443 h 75034"/>
                <a:gd name="connsiteX2" fmla="*/ 5429 w 55156"/>
                <a:gd name="connsiteY2" fmla="*/ 14538 h 75034"/>
                <a:gd name="connsiteX3" fmla="*/ 571 w 55156"/>
                <a:gd name="connsiteY3" fmla="*/ 36218 h 75034"/>
                <a:gd name="connsiteX4" fmla="*/ 666 w 55156"/>
                <a:gd name="connsiteY4" fmla="*/ 36407 h 75034"/>
                <a:gd name="connsiteX5" fmla="*/ 761 w 55156"/>
                <a:gd name="connsiteY5" fmla="*/ 36596 h 75034"/>
                <a:gd name="connsiteX6" fmla="*/ 1238 w 55156"/>
                <a:gd name="connsiteY6" fmla="*/ 38111 h 75034"/>
                <a:gd name="connsiteX7" fmla="*/ 2571 w 55156"/>
                <a:gd name="connsiteY7" fmla="*/ 49377 h 75034"/>
                <a:gd name="connsiteX8" fmla="*/ 9143 w 55156"/>
                <a:gd name="connsiteY8" fmla="*/ 65661 h 75034"/>
                <a:gd name="connsiteX9" fmla="*/ 29813 w 55156"/>
                <a:gd name="connsiteY9" fmla="*/ 74939 h 75034"/>
                <a:gd name="connsiteX10" fmla="*/ 49625 w 55156"/>
                <a:gd name="connsiteY10" fmla="*/ 61590 h 75034"/>
                <a:gd name="connsiteX11" fmla="*/ 54482 w 55156"/>
                <a:gd name="connsiteY11" fmla="*/ 43791 h 75034"/>
                <a:gd name="connsiteX12" fmla="*/ 54673 w 55156"/>
                <a:gd name="connsiteY12" fmla="*/ 26277 h 75034"/>
                <a:gd name="connsiteX13" fmla="*/ 45053 w 55156"/>
                <a:gd name="connsiteY13" fmla="*/ 7059 h 75034"/>
                <a:gd name="connsiteX14" fmla="*/ 25526 w 55156"/>
                <a:gd name="connsiteY14" fmla="*/ 53 h 7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56" h="75034">
                  <a:moveTo>
                    <a:pt x="25526" y="53"/>
                  </a:moveTo>
                  <a:cubicBezTo>
                    <a:pt x="16763" y="621"/>
                    <a:pt x="9048" y="6680"/>
                    <a:pt x="5429" y="14443"/>
                  </a:cubicBezTo>
                  <a:cubicBezTo>
                    <a:pt x="5429" y="14443"/>
                    <a:pt x="5429" y="14443"/>
                    <a:pt x="5429" y="14538"/>
                  </a:cubicBezTo>
                  <a:cubicBezTo>
                    <a:pt x="3428" y="15390"/>
                    <a:pt x="-1334" y="33851"/>
                    <a:pt x="571" y="36218"/>
                  </a:cubicBezTo>
                  <a:cubicBezTo>
                    <a:pt x="571" y="36312"/>
                    <a:pt x="571" y="36312"/>
                    <a:pt x="666" y="36407"/>
                  </a:cubicBezTo>
                  <a:cubicBezTo>
                    <a:pt x="-572" y="35082"/>
                    <a:pt x="190" y="35839"/>
                    <a:pt x="761" y="36596"/>
                  </a:cubicBezTo>
                  <a:cubicBezTo>
                    <a:pt x="952" y="37070"/>
                    <a:pt x="1047" y="37543"/>
                    <a:pt x="1238" y="38111"/>
                  </a:cubicBezTo>
                  <a:cubicBezTo>
                    <a:pt x="1809" y="41898"/>
                    <a:pt x="1904" y="45685"/>
                    <a:pt x="2571" y="49377"/>
                  </a:cubicBezTo>
                  <a:cubicBezTo>
                    <a:pt x="3619" y="55152"/>
                    <a:pt x="5333" y="61022"/>
                    <a:pt x="9143" y="65661"/>
                  </a:cubicBezTo>
                  <a:cubicBezTo>
                    <a:pt x="14287" y="71909"/>
                    <a:pt x="21526" y="75696"/>
                    <a:pt x="29813" y="74939"/>
                  </a:cubicBezTo>
                  <a:cubicBezTo>
                    <a:pt x="38290" y="74181"/>
                    <a:pt x="45338" y="68690"/>
                    <a:pt x="49625" y="61590"/>
                  </a:cubicBezTo>
                  <a:cubicBezTo>
                    <a:pt x="52863" y="56288"/>
                    <a:pt x="54006" y="49945"/>
                    <a:pt x="54482" y="43791"/>
                  </a:cubicBezTo>
                  <a:cubicBezTo>
                    <a:pt x="54959" y="38016"/>
                    <a:pt x="55625" y="32052"/>
                    <a:pt x="54673" y="26277"/>
                  </a:cubicBezTo>
                  <a:cubicBezTo>
                    <a:pt x="53339" y="18798"/>
                    <a:pt x="50577" y="12360"/>
                    <a:pt x="45053" y="7059"/>
                  </a:cubicBezTo>
                  <a:cubicBezTo>
                    <a:pt x="39719" y="2325"/>
                    <a:pt x="32480" y="-421"/>
                    <a:pt x="25526" y="5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5" name="Freeform 257">
              <a:extLst>
                <a:ext uri="{FF2B5EF4-FFF2-40B4-BE49-F238E27FC236}">
                  <a16:creationId xmlns:a16="http://schemas.microsoft.com/office/drawing/2014/main" id="{BCC01357-2519-C2CD-8915-9C5C45AA16CF}"/>
                </a:ext>
              </a:extLst>
            </p:cNvPr>
            <p:cNvSpPr/>
            <p:nvPr/>
          </p:nvSpPr>
          <p:spPr>
            <a:xfrm>
              <a:off x="6770783" y="1026230"/>
              <a:ext cx="57138" cy="44939"/>
            </a:xfrm>
            <a:custGeom>
              <a:avLst/>
              <a:gdLst>
                <a:gd name="connsiteX0" fmla="*/ 1125 w 57138"/>
                <a:gd name="connsiteY0" fmla="*/ 33361 h 44939"/>
                <a:gd name="connsiteX1" fmla="*/ 9412 w 57138"/>
                <a:gd name="connsiteY1" fmla="*/ 42828 h 44939"/>
                <a:gd name="connsiteX2" fmla="*/ 19032 w 57138"/>
                <a:gd name="connsiteY2" fmla="*/ 44911 h 44939"/>
                <a:gd name="connsiteX3" fmla="*/ 25510 w 57138"/>
                <a:gd name="connsiteY3" fmla="*/ 43207 h 44939"/>
                <a:gd name="connsiteX4" fmla="*/ 28939 w 57138"/>
                <a:gd name="connsiteY4" fmla="*/ 43585 h 44939"/>
                <a:gd name="connsiteX5" fmla="*/ 41797 w 57138"/>
                <a:gd name="connsiteY5" fmla="*/ 40840 h 44939"/>
                <a:gd name="connsiteX6" fmla="*/ 50179 w 57138"/>
                <a:gd name="connsiteY6" fmla="*/ 35822 h 44939"/>
                <a:gd name="connsiteX7" fmla="*/ 54942 w 57138"/>
                <a:gd name="connsiteY7" fmla="*/ 29763 h 44939"/>
                <a:gd name="connsiteX8" fmla="*/ 57132 w 57138"/>
                <a:gd name="connsiteY8" fmla="*/ 20485 h 44939"/>
                <a:gd name="connsiteX9" fmla="*/ 54561 w 57138"/>
                <a:gd name="connsiteY9" fmla="*/ 11112 h 44939"/>
                <a:gd name="connsiteX10" fmla="*/ 40845 w 57138"/>
                <a:gd name="connsiteY10" fmla="*/ 982 h 44939"/>
                <a:gd name="connsiteX11" fmla="*/ 14556 w 57138"/>
                <a:gd name="connsiteY11" fmla="*/ 6568 h 44939"/>
                <a:gd name="connsiteX12" fmla="*/ 2649 w 57138"/>
                <a:gd name="connsiteY12" fmla="*/ 17077 h 44939"/>
                <a:gd name="connsiteX13" fmla="*/ 1125 w 57138"/>
                <a:gd name="connsiteY13" fmla="*/ 33361 h 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8" h="44939">
                  <a:moveTo>
                    <a:pt x="1125" y="33361"/>
                  </a:moveTo>
                  <a:cubicBezTo>
                    <a:pt x="2745" y="37431"/>
                    <a:pt x="5412" y="40745"/>
                    <a:pt x="9412" y="42828"/>
                  </a:cubicBezTo>
                  <a:cubicBezTo>
                    <a:pt x="12270" y="44343"/>
                    <a:pt x="15794" y="45100"/>
                    <a:pt x="19032" y="44911"/>
                  </a:cubicBezTo>
                  <a:cubicBezTo>
                    <a:pt x="21414" y="44721"/>
                    <a:pt x="23605" y="44153"/>
                    <a:pt x="25510" y="43207"/>
                  </a:cubicBezTo>
                  <a:cubicBezTo>
                    <a:pt x="26653" y="43491"/>
                    <a:pt x="27796" y="43680"/>
                    <a:pt x="28939" y="43585"/>
                  </a:cubicBezTo>
                  <a:cubicBezTo>
                    <a:pt x="33320" y="43017"/>
                    <a:pt x="37797" y="42544"/>
                    <a:pt x="41797" y="40840"/>
                  </a:cubicBezTo>
                  <a:cubicBezTo>
                    <a:pt x="45131" y="39514"/>
                    <a:pt x="47512" y="38094"/>
                    <a:pt x="50179" y="35822"/>
                  </a:cubicBezTo>
                  <a:cubicBezTo>
                    <a:pt x="52084" y="34118"/>
                    <a:pt x="53799" y="31940"/>
                    <a:pt x="54942" y="29763"/>
                  </a:cubicBezTo>
                  <a:cubicBezTo>
                    <a:pt x="56466" y="26733"/>
                    <a:pt x="57037" y="23893"/>
                    <a:pt x="57132" y="20485"/>
                  </a:cubicBezTo>
                  <a:cubicBezTo>
                    <a:pt x="57228" y="17077"/>
                    <a:pt x="56085" y="14047"/>
                    <a:pt x="54561" y="11112"/>
                  </a:cubicBezTo>
                  <a:cubicBezTo>
                    <a:pt x="51798" y="5905"/>
                    <a:pt x="46369" y="2687"/>
                    <a:pt x="40845" y="982"/>
                  </a:cubicBezTo>
                  <a:cubicBezTo>
                    <a:pt x="31510" y="-1952"/>
                    <a:pt x="22366" y="2213"/>
                    <a:pt x="14556" y="6568"/>
                  </a:cubicBezTo>
                  <a:cubicBezTo>
                    <a:pt x="9793" y="9219"/>
                    <a:pt x="5602" y="12438"/>
                    <a:pt x="2649" y="17077"/>
                  </a:cubicBezTo>
                  <a:cubicBezTo>
                    <a:pt x="-113" y="21621"/>
                    <a:pt x="-875" y="28154"/>
                    <a:pt x="1125" y="3336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6" name="Freeform 258">
              <a:extLst>
                <a:ext uri="{FF2B5EF4-FFF2-40B4-BE49-F238E27FC236}">
                  <a16:creationId xmlns:a16="http://schemas.microsoft.com/office/drawing/2014/main" id="{13B34B42-B557-6356-B500-E35D0DF0EE59}"/>
                </a:ext>
              </a:extLst>
            </p:cNvPr>
            <p:cNvSpPr/>
            <p:nvPr/>
          </p:nvSpPr>
          <p:spPr>
            <a:xfrm>
              <a:off x="6566729" y="934718"/>
              <a:ext cx="448390" cy="400830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7" name="Freeform 259">
              <a:extLst>
                <a:ext uri="{FF2B5EF4-FFF2-40B4-BE49-F238E27FC236}">
                  <a16:creationId xmlns:a16="http://schemas.microsoft.com/office/drawing/2014/main" id="{41F60DDD-EEC2-D33B-F392-03F3A3605C0E}"/>
                </a:ext>
              </a:extLst>
            </p:cNvPr>
            <p:cNvSpPr/>
            <p:nvPr/>
          </p:nvSpPr>
          <p:spPr>
            <a:xfrm rot="-2118194">
              <a:off x="6887421" y="941349"/>
              <a:ext cx="113537" cy="143712"/>
            </a:xfrm>
            <a:custGeom>
              <a:avLst/>
              <a:gdLst>
                <a:gd name="connsiteX0" fmla="*/ 113537 w 113537"/>
                <a:gd name="connsiteY0" fmla="*/ 71856 h 143712"/>
                <a:gd name="connsiteX1" fmla="*/ 56769 w 113537"/>
                <a:gd name="connsiteY1" fmla="*/ 143712 h 143712"/>
                <a:gd name="connsiteX2" fmla="*/ 0 w 113537"/>
                <a:gd name="connsiteY2" fmla="*/ 71856 h 143712"/>
                <a:gd name="connsiteX3" fmla="*/ 56769 w 113537"/>
                <a:gd name="connsiteY3" fmla="*/ 0 h 143712"/>
                <a:gd name="connsiteX4" fmla="*/ 113537 w 113537"/>
                <a:gd name="connsiteY4" fmla="*/ 71856 h 1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37" h="143712">
                  <a:moveTo>
                    <a:pt x="113537" y="71856"/>
                  </a:moveTo>
                  <a:cubicBezTo>
                    <a:pt x="113537" y="111541"/>
                    <a:pt x="88121" y="143712"/>
                    <a:pt x="56769" y="143712"/>
                  </a:cubicBezTo>
                  <a:cubicBezTo>
                    <a:pt x="25416" y="143712"/>
                    <a:pt x="0" y="111541"/>
                    <a:pt x="0" y="71856"/>
                  </a:cubicBezTo>
                  <a:cubicBezTo>
                    <a:pt x="0" y="32171"/>
                    <a:pt x="25417" y="0"/>
                    <a:pt x="56769" y="0"/>
                  </a:cubicBezTo>
                  <a:cubicBezTo>
                    <a:pt x="88121" y="0"/>
                    <a:pt x="113537" y="32171"/>
                    <a:pt x="113537" y="7185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8" name="Freeform 260">
              <a:extLst>
                <a:ext uri="{FF2B5EF4-FFF2-40B4-BE49-F238E27FC236}">
                  <a16:creationId xmlns:a16="http://schemas.microsoft.com/office/drawing/2014/main" id="{7CC02CEA-B6CC-1310-7E17-0FDF27D0D661}"/>
                </a:ext>
              </a:extLst>
            </p:cNvPr>
            <p:cNvSpPr/>
            <p:nvPr/>
          </p:nvSpPr>
          <p:spPr>
            <a:xfrm rot="-2118194">
              <a:off x="6912758" y="973443"/>
              <a:ext cx="62864" cy="79524"/>
            </a:xfrm>
            <a:custGeom>
              <a:avLst/>
              <a:gdLst>
                <a:gd name="connsiteX0" fmla="*/ 62865 w 62864"/>
                <a:gd name="connsiteY0" fmla="*/ 39762 h 79524"/>
                <a:gd name="connsiteX1" fmla="*/ 31432 w 62864"/>
                <a:gd name="connsiteY1" fmla="*/ 79525 h 79524"/>
                <a:gd name="connsiteX2" fmla="*/ 0 w 62864"/>
                <a:gd name="connsiteY2" fmla="*/ 39762 h 79524"/>
                <a:gd name="connsiteX3" fmla="*/ 31432 w 62864"/>
                <a:gd name="connsiteY3" fmla="*/ 0 h 79524"/>
                <a:gd name="connsiteX4" fmla="*/ 62865 w 62864"/>
                <a:gd name="connsiteY4" fmla="*/ 39762 h 7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4" h="79524">
                  <a:moveTo>
                    <a:pt x="62865" y="39762"/>
                  </a:moveTo>
                  <a:cubicBezTo>
                    <a:pt x="62865" y="61722"/>
                    <a:pt x="48792" y="79525"/>
                    <a:pt x="31432" y="79525"/>
                  </a:cubicBezTo>
                  <a:cubicBezTo>
                    <a:pt x="14073" y="79525"/>
                    <a:pt x="0" y="61722"/>
                    <a:pt x="0" y="39762"/>
                  </a:cubicBezTo>
                  <a:cubicBezTo>
                    <a:pt x="0" y="17802"/>
                    <a:pt x="14073" y="0"/>
                    <a:pt x="31432" y="0"/>
                  </a:cubicBezTo>
                  <a:cubicBezTo>
                    <a:pt x="48792" y="0"/>
                    <a:pt x="62865" y="17802"/>
                    <a:pt x="62865" y="397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4D9D747C-C436-098C-4448-3D43CFB389B1}"/>
              </a:ext>
            </a:extLst>
          </p:cNvPr>
          <p:cNvSpPr/>
          <p:nvPr/>
        </p:nvSpPr>
        <p:spPr>
          <a:xfrm>
            <a:off x="2662315" y="2473528"/>
            <a:ext cx="523479" cy="697520"/>
          </a:xfrm>
          <a:custGeom>
            <a:avLst/>
            <a:gdLst>
              <a:gd name="connsiteX0" fmla="*/ 23668 w 541233"/>
              <a:gd name="connsiteY0" fmla="*/ 50569 h 693644"/>
              <a:gd name="connsiteX1" fmla="*/ 260041 w 541233"/>
              <a:gd name="connsiteY1" fmla="*/ 14897 h 693644"/>
              <a:gd name="connsiteX2" fmla="*/ 519646 w 541233"/>
              <a:gd name="connsiteY2" fmla="*/ 13247 h 693644"/>
              <a:gd name="connsiteX3" fmla="*/ 526120 w 541233"/>
              <a:gd name="connsiteY3" fmla="*/ 180561 h 693644"/>
              <a:gd name="connsiteX4" fmla="*/ 518503 w 541233"/>
              <a:gd name="connsiteY4" fmla="*/ 398401 h 693644"/>
              <a:gd name="connsiteX5" fmla="*/ 517361 w 541233"/>
              <a:gd name="connsiteY5" fmla="*/ 662956 h 693644"/>
              <a:gd name="connsiteX6" fmla="*/ 238968 w 541233"/>
              <a:gd name="connsiteY6" fmla="*/ 680348 h 693644"/>
              <a:gd name="connsiteX7" fmla="*/ 35474 w 541233"/>
              <a:gd name="connsiteY7" fmla="*/ 665749 h 693644"/>
              <a:gd name="connsiteX8" fmla="*/ 3229 w 541233"/>
              <a:gd name="connsiteY8" fmla="*/ 366410 h 693644"/>
              <a:gd name="connsiteX9" fmla="*/ 4880 w 541233"/>
              <a:gd name="connsiteY9" fmla="*/ 183989 h 693644"/>
              <a:gd name="connsiteX10" fmla="*/ 23668 w 541233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233" h="693644">
                <a:moveTo>
                  <a:pt x="23668" y="50569"/>
                </a:moveTo>
                <a:cubicBezTo>
                  <a:pt x="66195" y="22387"/>
                  <a:pt x="177399" y="21117"/>
                  <a:pt x="260041" y="14897"/>
                </a:cubicBezTo>
                <a:cubicBezTo>
                  <a:pt x="342683" y="8677"/>
                  <a:pt x="475215" y="-14301"/>
                  <a:pt x="519646" y="13247"/>
                </a:cubicBezTo>
                <a:cubicBezTo>
                  <a:pt x="563950" y="40921"/>
                  <a:pt x="526374" y="116454"/>
                  <a:pt x="526120" y="180561"/>
                </a:cubicBezTo>
                <a:cubicBezTo>
                  <a:pt x="525993" y="244796"/>
                  <a:pt x="521042" y="327438"/>
                  <a:pt x="518503" y="398401"/>
                </a:cubicBezTo>
                <a:cubicBezTo>
                  <a:pt x="515965" y="469364"/>
                  <a:pt x="563950" y="615986"/>
                  <a:pt x="517361" y="662956"/>
                </a:cubicBezTo>
                <a:cubicBezTo>
                  <a:pt x="470772" y="709926"/>
                  <a:pt x="319325" y="679967"/>
                  <a:pt x="238968" y="680348"/>
                </a:cubicBezTo>
                <a:cubicBezTo>
                  <a:pt x="158611" y="680856"/>
                  <a:pt x="74827" y="718051"/>
                  <a:pt x="35474" y="665749"/>
                </a:cubicBezTo>
                <a:cubicBezTo>
                  <a:pt x="-3753" y="613447"/>
                  <a:pt x="9831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668" y="5044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3FF884F4-0E13-A68C-E8A1-818C0178C472}"/>
              </a:ext>
            </a:extLst>
          </p:cNvPr>
          <p:cNvSpPr/>
          <p:nvPr/>
        </p:nvSpPr>
        <p:spPr>
          <a:xfrm>
            <a:off x="2673116" y="2467033"/>
            <a:ext cx="485755" cy="585944"/>
          </a:xfrm>
          <a:custGeom>
            <a:avLst/>
            <a:gdLst>
              <a:gd name="connsiteX0" fmla="*/ 250524 w 502229"/>
              <a:gd name="connsiteY0" fmla="*/ 16368 h 582689"/>
              <a:gd name="connsiteX1" fmla="*/ 489690 w 502229"/>
              <a:gd name="connsiteY1" fmla="*/ 9893 h 582689"/>
              <a:gd name="connsiteX2" fmla="*/ 468490 w 502229"/>
              <a:gd name="connsiteY2" fmla="*/ 142806 h 582689"/>
              <a:gd name="connsiteX3" fmla="*/ 466967 w 502229"/>
              <a:gd name="connsiteY3" fmla="*/ 345920 h 582689"/>
              <a:gd name="connsiteX4" fmla="*/ 435357 w 502229"/>
              <a:gd name="connsiteY4" fmla="*/ 497112 h 582689"/>
              <a:gd name="connsiteX5" fmla="*/ 255728 w 502229"/>
              <a:gd name="connsiteY5" fmla="*/ 582674 h 582689"/>
              <a:gd name="connsiteX6" fmla="*/ 62643 w 502229"/>
              <a:gd name="connsiteY6" fmla="*/ 502571 h 582689"/>
              <a:gd name="connsiteX7" fmla="*/ 35985 w 502229"/>
              <a:gd name="connsiteY7" fmla="*/ 326878 h 582689"/>
              <a:gd name="connsiteX8" fmla="*/ 7168 w 502229"/>
              <a:gd name="connsiteY8" fmla="*/ 160451 h 582689"/>
              <a:gd name="connsiteX9" fmla="*/ 24687 w 502229"/>
              <a:gd name="connsiteY9" fmla="*/ 42773 h 582689"/>
              <a:gd name="connsiteX10" fmla="*/ 250524 w 502229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229" h="582689">
                <a:moveTo>
                  <a:pt x="250524" y="16368"/>
                </a:moveTo>
                <a:cubicBezTo>
                  <a:pt x="330246" y="6466"/>
                  <a:pt x="453383" y="-11180"/>
                  <a:pt x="489690" y="9893"/>
                </a:cubicBezTo>
                <a:cubicBezTo>
                  <a:pt x="525996" y="30967"/>
                  <a:pt x="472298" y="86823"/>
                  <a:pt x="468490" y="142806"/>
                </a:cubicBezTo>
                <a:cubicBezTo>
                  <a:pt x="464681" y="198789"/>
                  <a:pt x="469379" y="283335"/>
                  <a:pt x="466967" y="345920"/>
                </a:cubicBezTo>
                <a:cubicBezTo>
                  <a:pt x="464555" y="408504"/>
                  <a:pt x="470521" y="457632"/>
                  <a:pt x="435357" y="497112"/>
                </a:cubicBezTo>
                <a:cubicBezTo>
                  <a:pt x="400193" y="536593"/>
                  <a:pt x="317805" y="581785"/>
                  <a:pt x="255728" y="582674"/>
                </a:cubicBezTo>
                <a:cubicBezTo>
                  <a:pt x="193652" y="583563"/>
                  <a:pt x="99204" y="545225"/>
                  <a:pt x="62643" y="502571"/>
                </a:cubicBezTo>
                <a:cubicBezTo>
                  <a:pt x="25956" y="459917"/>
                  <a:pt x="42078" y="390986"/>
                  <a:pt x="35985" y="326878"/>
                </a:cubicBezTo>
                <a:cubicBezTo>
                  <a:pt x="29891" y="262897"/>
                  <a:pt x="9072" y="207802"/>
                  <a:pt x="7168" y="160451"/>
                </a:cubicBezTo>
                <a:cubicBezTo>
                  <a:pt x="5264" y="113101"/>
                  <a:pt x="-15809" y="66765"/>
                  <a:pt x="24687" y="42773"/>
                </a:cubicBezTo>
                <a:cubicBezTo>
                  <a:pt x="65182" y="18780"/>
                  <a:pt x="170801" y="26270"/>
                  <a:pt x="250524" y="16368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73" name="Group 1072">
            <a:extLst>
              <a:ext uri="{FF2B5EF4-FFF2-40B4-BE49-F238E27FC236}">
                <a16:creationId xmlns:a16="http://schemas.microsoft.com/office/drawing/2014/main" id="{656D53FB-DCE7-E251-BAD5-598C734D8482}"/>
              </a:ext>
            </a:extLst>
          </p:cNvPr>
          <p:cNvGrpSpPr/>
          <p:nvPr/>
        </p:nvGrpSpPr>
        <p:grpSpPr>
          <a:xfrm>
            <a:off x="2810409" y="2812266"/>
            <a:ext cx="219219" cy="207514"/>
            <a:chOff x="2893476" y="2480616"/>
            <a:chExt cx="260889" cy="246961"/>
          </a:xfrm>
        </p:grpSpPr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B23C097-FE5A-20E8-742D-E985F7F093AD}"/>
                </a:ext>
              </a:extLst>
            </p:cNvPr>
            <p:cNvSpPr/>
            <p:nvPr/>
          </p:nvSpPr>
          <p:spPr>
            <a:xfrm>
              <a:off x="2896291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8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16B7A7BC-DBBE-B08B-F940-9E47C35F8E58}"/>
                </a:ext>
              </a:extLst>
            </p:cNvPr>
            <p:cNvSpPr/>
            <p:nvPr/>
          </p:nvSpPr>
          <p:spPr>
            <a:xfrm>
              <a:off x="2893476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9548D083-A679-D7CD-D9B4-8FDC18974CFB}"/>
                </a:ext>
              </a:extLst>
            </p:cNvPr>
            <p:cNvSpPr/>
            <p:nvPr/>
          </p:nvSpPr>
          <p:spPr>
            <a:xfrm>
              <a:off x="2940213" y="2521933"/>
              <a:ext cx="63023" cy="50330"/>
            </a:xfrm>
            <a:custGeom>
              <a:avLst/>
              <a:gdLst>
                <a:gd name="connsiteX0" fmla="*/ 2281 w 63023"/>
                <a:gd name="connsiteY0" fmla="*/ 40107 h 50330"/>
                <a:gd name="connsiteX1" fmla="*/ 14594 w 63023"/>
                <a:gd name="connsiteY1" fmla="*/ 3039 h 50330"/>
                <a:gd name="connsiteX2" fmla="*/ 61184 w 63023"/>
                <a:gd name="connsiteY2" fmla="*/ 16749 h 50330"/>
                <a:gd name="connsiteX3" fmla="*/ 39349 w 63023"/>
                <a:gd name="connsiteY3" fmla="*/ 47724 h 50330"/>
                <a:gd name="connsiteX4" fmla="*/ 2281 w 63023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023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4" y="-3435"/>
                    <a:pt x="54582" y="119"/>
                    <a:pt x="61184" y="16749"/>
                  </a:cubicBezTo>
                  <a:cubicBezTo>
                    <a:pt x="67785" y="33506"/>
                    <a:pt x="55725" y="41377"/>
                    <a:pt x="39349" y="47724"/>
                  </a:cubicBezTo>
                  <a:cubicBezTo>
                    <a:pt x="23100" y="54198"/>
                    <a:pt x="6343" y="47470"/>
                    <a:pt x="2281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077" name="Freeform: Shape 1076">
            <a:extLst>
              <a:ext uri="{FF2B5EF4-FFF2-40B4-BE49-F238E27FC236}">
                <a16:creationId xmlns:a16="http://schemas.microsoft.com/office/drawing/2014/main" id="{6EC6AF5B-A72C-20B7-52BA-E7643B18D855}"/>
              </a:ext>
            </a:extLst>
          </p:cNvPr>
          <p:cNvSpPr/>
          <p:nvPr/>
        </p:nvSpPr>
        <p:spPr>
          <a:xfrm>
            <a:off x="2754914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8" name="Freeform: Shape 1077">
            <a:extLst>
              <a:ext uri="{FF2B5EF4-FFF2-40B4-BE49-F238E27FC236}">
                <a16:creationId xmlns:a16="http://schemas.microsoft.com/office/drawing/2014/main" id="{2C6C01DC-372F-83D9-2E0D-AA8AD0D3F16F}"/>
              </a:ext>
            </a:extLst>
          </p:cNvPr>
          <p:cNvSpPr/>
          <p:nvPr/>
        </p:nvSpPr>
        <p:spPr>
          <a:xfrm>
            <a:off x="3031082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2090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9" name="Freeform: Shape 1078">
            <a:extLst>
              <a:ext uri="{FF2B5EF4-FFF2-40B4-BE49-F238E27FC236}">
                <a16:creationId xmlns:a16="http://schemas.microsoft.com/office/drawing/2014/main" id="{96AEFEEB-D19C-F722-62C9-FEEC2CC1CA4B}"/>
              </a:ext>
            </a:extLst>
          </p:cNvPr>
          <p:cNvSpPr/>
          <p:nvPr/>
        </p:nvSpPr>
        <p:spPr>
          <a:xfrm>
            <a:off x="3156114" y="2339123"/>
            <a:ext cx="520824" cy="831872"/>
          </a:xfrm>
          <a:custGeom>
            <a:avLst/>
            <a:gdLst>
              <a:gd name="connsiteX0" fmla="*/ 252456 w 538488"/>
              <a:gd name="connsiteY0" fmla="*/ 4174 h 860085"/>
              <a:gd name="connsiteX1" fmla="*/ 253598 w 538488"/>
              <a:gd name="connsiteY1" fmla="*/ 78692 h 860085"/>
              <a:gd name="connsiteX2" fmla="*/ 260580 w 538488"/>
              <a:gd name="connsiteY2" fmla="*/ 186342 h 860085"/>
              <a:gd name="connsiteX3" fmla="*/ 292317 w 538488"/>
              <a:gd name="connsiteY3" fmla="*/ 85547 h 860085"/>
              <a:gd name="connsiteX4" fmla="*/ 329258 w 538488"/>
              <a:gd name="connsiteY4" fmla="*/ 10268 h 860085"/>
              <a:gd name="connsiteX5" fmla="*/ 332051 w 538488"/>
              <a:gd name="connsiteY5" fmla="*/ 86562 h 860085"/>
              <a:gd name="connsiteX6" fmla="*/ 348046 w 538488"/>
              <a:gd name="connsiteY6" fmla="*/ 182533 h 860085"/>
              <a:gd name="connsiteX7" fmla="*/ 368484 w 538488"/>
              <a:gd name="connsiteY7" fmla="*/ 89355 h 860085"/>
              <a:gd name="connsiteX8" fmla="*/ 397809 w 538488"/>
              <a:gd name="connsiteY8" fmla="*/ 15599 h 860085"/>
              <a:gd name="connsiteX9" fmla="*/ 405172 w 538488"/>
              <a:gd name="connsiteY9" fmla="*/ 97480 h 860085"/>
              <a:gd name="connsiteX10" fmla="*/ 424341 w 538488"/>
              <a:gd name="connsiteY10" fmla="*/ 186723 h 860085"/>
              <a:gd name="connsiteX11" fmla="*/ 456331 w 538488"/>
              <a:gd name="connsiteY11" fmla="*/ 76534 h 860085"/>
              <a:gd name="connsiteX12" fmla="*/ 484259 w 538488"/>
              <a:gd name="connsiteY12" fmla="*/ 20423 h 860085"/>
              <a:gd name="connsiteX13" fmla="*/ 491749 w 538488"/>
              <a:gd name="connsiteY13" fmla="*/ 106112 h 860085"/>
              <a:gd name="connsiteX14" fmla="*/ 520439 w 538488"/>
              <a:gd name="connsiteY14" fmla="*/ 203226 h 860085"/>
              <a:gd name="connsiteX15" fmla="*/ 526913 w 538488"/>
              <a:gd name="connsiteY15" fmla="*/ 560325 h 860085"/>
              <a:gd name="connsiteX16" fmla="*/ 512441 w 538488"/>
              <a:gd name="connsiteY16" fmla="*/ 829831 h 860085"/>
              <a:gd name="connsiteX17" fmla="*/ 235445 w 538488"/>
              <a:gd name="connsiteY17" fmla="*/ 847223 h 860085"/>
              <a:gd name="connsiteX18" fmla="*/ 32966 w 538488"/>
              <a:gd name="connsiteY18" fmla="*/ 832624 h 860085"/>
              <a:gd name="connsiteX19" fmla="*/ 3768 w 538488"/>
              <a:gd name="connsiteY19" fmla="*/ 539125 h 860085"/>
              <a:gd name="connsiteX20" fmla="*/ 2626 w 538488"/>
              <a:gd name="connsiteY20" fmla="*/ 350229 h 860085"/>
              <a:gd name="connsiteX21" fmla="*/ 14940 w 538488"/>
              <a:gd name="connsiteY21" fmla="*/ 212747 h 860085"/>
              <a:gd name="connsiteX22" fmla="*/ 52897 w 538488"/>
              <a:gd name="connsiteY22" fmla="*/ 67647 h 860085"/>
              <a:gd name="connsiteX23" fmla="*/ 92250 w 538488"/>
              <a:gd name="connsiteY23" fmla="*/ 493 h 860085"/>
              <a:gd name="connsiteX24" fmla="*/ 95931 w 538488"/>
              <a:gd name="connsiteY24" fmla="*/ 86689 h 860085"/>
              <a:gd name="connsiteX25" fmla="*/ 108499 w 538488"/>
              <a:gd name="connsiteY25" fmla="*/ 196371 h 860085"/>
              <a:gd name="connsiteX26" fmla="*/ 136173 w 538488"/>
              <a:gd name="connsiteY26" fmla="*/ 92910 h 860085"/>
              <a:gd name="connsiteX27" fmla="*/ 162959 w 538488"/>
              <a:gd name="connsiteY27" fmla="*/ 2524 h 860085"/>
              <a:gd name="connsiteX28" fmla="*/ 171210 w 538488"/>
              <a:gd name="connsiteY28" fmla="*/ 95956 h 860085"/>
              <a:gd name="connsiteX29" fmla="*/ 184159 w 538488"/>
              <a:gd name="connsiteY29" fmla="*/ 184311 h 860085"/>
              <a:gd name="connsiteX30" fmla="*/ 213483 w 538488"/>
              <a:gd name="connsiteY30" fmla="*/ 85674 h 860085"/>
              <a:gd name="connsiteX31" fmla="*/ 252456 w 538488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488" h="860085">
                <a:moveTo>
                  <a:pt x="252456" y="4174"/>
                </a:moveTo>
                <a:cubicBezTo>
                  <a:pt x="273783" y="10522"/>
                  <a:pt x="259184" y="46193"/>
                  <a:pt x="253598" y="78692"/>
                </a:cubicBezTo>
                <a:cubicBezTo>
                  <a:pt x="248013" y="111317"/>
                  <a:pt x="227574" y="183295"/>
                  <a:pt x="260580" y="186342"/>
                </a:cubicBezTo>
                <a:cubicBezTo>
                  <a:pt x="293586" y="189389"/>
                  <a:pt x="291047" y="125789"/>
                  <a:pt x="292317" y="85547"/>
                </a:cubicBezTo>
                <a:cubicBezTo>
                  <a:pt x="293459" y="45432"/>
                  <a:pt x="305138" y="7094"/>
                  <a:pt x="329258" y="10268"/>
                </a:cubicBezTo>
                <a:cubicBezTo>
                  <a:pt x="353378" y="13441"/>
                  <a:pt x="333067" y="57872"/>
                  <a:pt x="332051" y="86562"/>
                </a:cubicBezTo>
                <a:cubicBezTo>
                  <a:pt x="331035" y="115252"/>
                  <a:pt x="328877" y="182280"/>
                  <a:pt x="348046" y="182533"/>
                </a:cubicBezTo>
                <a:cubicBezTo>
                  <a:pt x="367088" y="182787"/>
                  <a:pt x="367088" y="121599"/>
                  <a:pt x="368484" y="89355"/>
                </a:cubicBezTo>
                <a:cubicBezTo>
                  <a:pt x="369881" y="57111"/>
                  <a:pt x="371150" y="14330"/>
                  <a:pt x="397809" y="15599"/>
                </a:cubicBezTo>
                <a:cubicBezTo>
                  <a:pt x="424341" y="16996"/>
                  <a:pt x="406822" y="68028"/>
                  <a:pt x="405172" y="97480"/>
                </a:cubicBezTo>
                <a:cubicBezTo>
                  <a:pt x="403521" y="126804"/>
                  <a:pt x="400602" y="186596"/>
                  <a:pt x="424341" y="186723"/>
                </a:cubicBezTo>
                <a:cubicBezTo>
                  <a:pt x="448080" y="186723"/>
                  <a:pt x="453411" y="112332"/>
                  <a:pt x="456331" y="76534"/>
                </a:cubicBezTo>
                <a:cubicBezTo>
                  <a:pt x="459124" y="40735"/>
                  <a:pt x="463440" y="19408"/>
                  <a:pt x="484259" y="20423"/>
                </a:cubicBezTo>
                <a:cubicBezTo>
                  <a:pt x="505078" y="21439"/>
                  <a:pt x="485783" y="75645"/>
                  <a:pt x="491749" y="106112"/>
                </a:cubicBezTo>
                <a:cubicBezTo>
                  <a:pt x="497842" y="136579"/>
                  <a:pt x="514599" y="127566"/>
                  <a:pt x="520439" y="203226"/>
                </a:cubicBezTo>
                <a:cubicBezTo>
                  <a:pt x="526278" y="278886"/>
                  <a:pt x="527294" y="454325"/>
                  <a:pt x="526913" y="560325"/>
                </a:cubicBezTo>
                <a:cubicBezTo>
                  <a:pt x="526659" y="666198"/>
                  <a:pt x="561062" y="781973"/>
                  <a:pt x="512441" y="829831"/>
                </a:cubicBezTo>
                <a:cubicBezTo>
                  <a:pt x="463821" y="877690"/>
                  <a:pt x="315421" y="846842"/>
                  <a:pt x="235445" y="847223"/>
                </a:cubicBezTo>
                <a:cubicBezTo>
                  <a:pt x="155596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003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0" name="Freeform: Shape 1079">
            <a:extLst>
              <a:ext uri="{FF2B5EF4-FFF2-40B4-BE49-F238E27FC236}">
                <a16:creationId xmlns:a16="http://schemas.microsoft.com/office/drawing/2014/main" id="{E933D2D5-73FA-43F9-5DE9-6122CC8170FD}"/>
              </a:ext>
            </a:extLst>
          </p:cNvPr>
          <p:cNvSpPr/>
          <p:nvPr/>
        </p:nvSpPr>
        <p:spPr>
          <a:xfrm>
            <a:off x="3169647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89 w 488526"/>
              <a:gd name="connsiteY30" fmla="*/ 193869 h 732643"/>
              <a:gd name="connsiteX31" fmla="*/ 198857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9" y="4974"/>
                  <a:pt x="308030" y="11448"/>
                </a:cubicBezTo>
                <a:cubicBezTo>
                  <a:pt x="332912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7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9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81" name="Group 1080">
            <a:extLst>
              <a:ext uri="{FF2B5EF4-FFF2-40B4-BE49-F238E27FC236}">
                <a16:creationId xmlns:a16="http://schemas.microsoft.com/office/drawing/2014/main" id="{AE8CAB30-6BA0-8FE9-4D21-3D37C731641D}"/>
              </a:ext>
            </a:extLst>
          </p:cNvPr>
          <p:cNvGrpSpPr/>
          <p:nvPr/>
        </p:nvGrpSpPr>
        <p:grpSpPr>
          <a:xfrm>
            <a:off x="3288147" y="2762736"/>
            <a:ext cx="219111" cy="207514"/>
            <a:chOff x="3387424" y="2480616"/>
            <a:chExt cx="260761" cy="246961"/>
          </a:xfrm>
        </p:grpSpPr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3CA3702-26D6-8E59-71F4-4DB17D542179}"/>
                </a:ext>
              </a:extLst>
            </p:cNvPr>
            <p:cNvSpPr/>
            <p:nvPr/>
          </p:nvSpPr>
          <p:spPr>
            <a:xfrm>
              <a:off x="3390111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2" y="241451"/>
                    <a:pt x="129225" y="241451"/>
                  </a:cubicBezTo>
                  <a:cubicBezTo>
                    <a:pt x="58008" y="241451"/>
                    <a:pt x="4818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4DB015C-8A35-4172-6003-3F1F80F755EF}"/>
                </a:ext>
              </a:extLst>
            </p:cNvPr>
            <p:cNvSpPr/>
            <p:nvPr/>
          </p:nvSpPr>
          <p:spPr>
            <a:xfrm>
              <a:off x="3387424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9F328D2-48C5-BF08-867F-823F88FD3BBE}"/>
                </a:ext>
              </a:extLst>
            </p:cNvPr>
            <p:cNvSpPr/>
            <p:nvPr/>
          </p:nvSpPr>
          <p:spPr>
            <a:xfrm>
              <a:off x="343479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1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085" name="Freeform: Shape 1084">
            <a:extLst>
              <a:ext uri="{FF2B5EF4-FFF2-40B4-BE49-F238E27FC236}">
                <a16:creationId xmlns:a16="http://schemas.microsoft.com/office/drawing/2014/main" id="{512D1718-72C2-3B83-57BD-78B1E17ED6E4}"/>
              </a:ext>
            </a:extLst>
          </p:cNvPr>
          <p:cNvSpPr/>
          <p:nvPr/>
        </p:nvSpPr>
        <p:spPr>
          <a:xfrm>
            <a:off x="3241343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6" name="Freeform: Shape 1085">
            <a:extLst>
              <a:ext uri="{FF2B5EF4-FFF2-40B4-BE49-F238E27FC236}">
                <a16:creationId xmlns:a16="http://schemas.microsoft.com/office/drawing/2014/main" id="{BA2B9115-DAF4-71AC-5070-F811BF44755F}"/>
              </a:ext>
            </a:extLst>
          </p:cNvPr>
          <p:cNvSpPr/>
          <p:nvPr/>
        </p:nvSpPr>
        <p:spPr>
          <a:xfrm>
            <a:off x="3244139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7" name="Freeform: Shape 1086">
            <a:extLst>
              <a:ext uri="{FF2B5EF4-FFF2-40B4-BE49-F238E27FC236}">
                <a16:creationId xmlns:a16="http://schemas.microsoft.com/office/drawing/2014/main" id="{F5AE58E6-FA9F-95D9-4C82-4C51BDFEBB0E}"/>
              </a:ext>
            </a:extLst>
          </p:cNvPr>
          <p:cNvSpPr/>
          <p:nvPr/>
        </p:nvSpPr>
        <p:spPr>
          <a:xfrm>
            <a:off x="3504976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8" name="Freeform: Shape 1087">
            <a:extLst>
              <a:ext uri="{FF2B5EF4-FFF2-40B4-BE49-F238E27FC236}">
                <a16:creationId xmlns:a16="http://schemas.microsoft.com/office/drawing/2014/main" id="{5C106DA7-3453-71D3-3562-1604E5A104B7}"/>
              </a:ext>
            </a:extLst>
          </p:cNvPr>
          <p:cNvSpPr/>
          <p:nvPr/>
        </p:nvSpPr>
        <p:spPr>
          <a:xfrm>
            <a:off x="3520475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9" name="Freeform: Shape 1088">
            <a:extLst>
              <a:ext uri="{FF2B5EF4-FFF2-40B4-BE49-F238E27FC236}">
                <a16:creationId xmlns:a16="http://schemas.microsoft.com/office/drawing/2014/main" id="{90682EBA-7EAB-5124-6992-CFB0A5283166}"/>
              </a:ext>
            </a:extLst>
          </p:cNvPr>
          <p:cNvSpPr/>
          <p:nvPr/>
        </p:nvSpPr>
        <p:spPr>
          <a:xfrm>
            <a:off x="3217955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0" name="Freeform: Shape 1089">
            <a:extLst>
              <a:ext uri="{FF2B5EF4-FFF2-40B4-BE49-F238E27FC236}">
                <a16:creationId xmlns:a16="http://schemas.microsoft.com/office/drawing/2014/main" id="{B0B01FC3-01DC-C432-60F1-90F5DE809BE7}"/>
              </a:ext>
            </a:extLst>
          </p:cNvPr>
          <p:cNvSpPr/>
          <p:nvPr/>
        </p:nvSpPr>
        <p:spPr>
          <a:xfrm>
            <a:off x="3518151" y="2571007"/>
            <a:ext cx="83394" cy="59138"/>
          </a:xfrm>
          <a:custGeom>
            <a:avLst/>
            <a:gdLst>
              <a:gd name="connsiteX0" fmla="*/ 7 w 86222"/>
              <a:gd name="connsiteY0" fmla="*/ 39645 h 61144"/>
              <a:gd name="connsiteX1" fmla="*/ 39488 w 86222"/>
              <a:gd name="connsiteY1" fmla="*/ 38 h 61144"/>
              <a:gd name="connsiteX2" fmla="*/ 86204 w 86222"/>
              <a:gd name="connsiteY2" fmla="*/ 34567 h 61144"/>
              <a:gd name="connsiteX3" fmla="*/ 42153 w 86222"/>
              <a:gd name="connsiteY3" fmla="*/ 61099 h 61144"/>
              <a:gd name="connsiteX4" fmla="*/ 7 w 86222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2" h="61144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092" y="55387"/>
                  <a:pt x="56625" y="60338"/>
                  <a:pt x="42153" y="61099"/>
                </a:cubicBezTo>
                <a:cubicBezTo>
                  <a:pt x="27808" y="61988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1" name="Freeform: Shape 1090">
            <a:extLst>
              <a:ext uri="{FF2B5EF4-FFF2-40B4-BE49-F238E27FC236}">
                <a16:creationId xmlns:a16="http://schemas.microsoft.com/office/drawing/2014/main" id="{687F0FF1-FE29-CD21-1283-A5BF9269FE5F}"/>
              </a:ext>
            </a:extLst>
          </p:cNvPr>
          <p:cNvSpPr/>
          <p:nvPr/>
        </p:nvSpPr>
        <p:spPr>
          <a:xfrm>
            <a:off x="2171526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2" name="Freeform: Shape 1091">
            <a:extLst>
              <a:ext uri="{FF2B5EF4-FFF2-40B4-BE49-F238E27FC236}">
                <a16:creationId xmlns:a16="http://schemas.microsoft.com/office/drawing/2014/main" id="{85D1675E-BBFA-AAA3-672B-4D6F88C1A76D}"/>
              </a:ext>
            </a:extLst>
          </p:cNvPr>
          <p:cNvSpPr/>
          <p:nvPr/>
        </p:nvSpPr>
        <p:spPr>
          <a:xfrm>
            <a:off x="2184322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02E8198C-3C7B-5C81-5898-8375B06EE881}"/>
              </a:ext>
            </a:extLst>
          </p:cNvPr>
          <p:cNvGrpSpPr/>
          <p:nvPr/>
        </p:nvGrpSpPr>
        <p:grpSpPr>
          <a:xfrm>
            <a:off x="2303074" y="2762736"/>
            <a:ext cx="219219" cy="207514"/>
            <a:chOff x="2368935" y="2480616"/>
            <a:chExt cx="260889" cy="246961"/>
          </a:xfrm>
        </p:grpSpPr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4B29FEF3-E1BB-A39F-CD91-C183BC83B091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912E4A7-5194-BAE8-2DFD-8146C136C719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82B20C1-67A9-F803-98D3-41FF634CC831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097" name="Freeform: Shape 1096">
            <a:extLst>
              <a:ext uri="{FF2B5EF4-FFF2-40B4-BE49-F238E27FC236}">
                <a16:creationId xmlns:a16="http://schemas.microsoft.com/office/drawing/2014/main" id="{BC952B0F-C09D-2138-6766-9964D546C762}"/>
              </a:ext>
            </a:extLst>
          </p:cNvPr>
          <p:cNvSpPr/>
          <p:nvPr/>
        </p:nvSpPr>
        <p:spPr>
          <a:xfrm>
            <a:off x="2233527" y="293784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3" y="15520"/>
                </a:cubicBezTo>
                <a:cubicBezTo>
                  <a:pt x="34851" y="-2887"/>
                  <a:pt x="62525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330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8" name="Freeform: Shape 1097">
            <a:extLst>
              <a:ext uri="{FF2B5EF4-FFF2-40B4-BE49-F238E27FC236}">
                <a16:creationId xmlns:a16="http://schemas.microsoft.com/office/drawing/2014/main" id="{8F97C81A-DF4E-B5DE-15B0-38E1C55A9522}"/>
              </a:ext>
            </a:extLst>
          </p:cNvPr>
          <p:cNvSpPr/>
          <p:nvPr/>
        </p:nvSpPr>
        <p:spPr>
          <a:xfrm>
            <a:off x="2259183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9" name="Freeform: Shape 1098">
            <a:extLst>
              <a:ext uri="{FF2B5EF4-FFF2-40B4-BE49-F238E27FC236}">
                <a16:creationId xmlns:a16="http://schemas.microsoft.com/office/drawing/2014/main" id="{AE110122-4F44-EF7E-5D16-D5032ECCD43D}"/>
              </a:ext>
            </a:extLst>
          </p:cNvPr>
          <p:cNvSpPr/>
          <p:nvPr/>
        </p:nvSpPr>
        <p:spPr>
          <a:xfrm>
            <a:off x="2520019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0" name="Freeform: Shape 1099">
            <a:extLst>
              <a:ext uri="{FF2B5EF4-FFF2-40B4-BE49-F238E27FC236}">
                <a16:creationId xmlns:a16="http://schemas.microsoft.com/office/drawing/2014/main" id="{D8494FE3-BDF1-A86D-7620-6DB06066C528}"/>
              </a:ext>
            </a:extLst>
          </p:cNvPr>
          <p:cNvSpPr/>
          <p:nvPr/>
        </p:nvSpPr>
        <p:spPr>
          <a:xfrm>
            <a:off x="2535519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1" name="Freeform: Shape 1100">
            <a:extLst>
              <a:ext uri="{FF2B5EF4-FFF2-40B4-BE49-F238E27FC236}">
                <a16:creationId xmlns:a16="http://schemas.microsoft.com/office/drawing/2014/main" id="{2FA8F910-4321-C287-9D1F-A424C4EC5EF1}"/>
              </a:ext>
            </a:extLst>
          </p:cNvPr>
          <p:cNvSpPr/>
          <p:nvPr/>
        </p:nvSpPr>
        <p:spPr>
          <a:xfrm>
            <a:off x="2232999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2" name="Freeform: Shape 1101">
            <a:extLst>
              <a:ext uri="{FF2B5EF4-FFF2-40B4-BE49-F238E27FC236}">
                <a16:creationId xmlns:a16="http://schemas.microsoft.com/office/drawing/2014/main" id="{E4520922-3008-7161-85EC-0D4FD52E5940}"/>
              </a:ext>
            </a:extLst>
          </p:cNvPr>
          <p:cNvSpPr/>
          <p:nvPr/>
        </p:nvSpPr>
        <p:spPr>
          <a:xfrm>
            <a:off x="2533318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3" name="Freeform: Shape 1102">
            <a:extLst>
              <a:ext uri="{FF2B5EF4-FFF2-40B4-BE49-F238E27FC236}">
                <a16:creationId xmlns:a16="http://schemas.microsoft.com/office/drawing/2014/main" id="{8FB1943C-8ACF-CDAD-6001-481409C27566}"/>
              </a:ext>
            </a:extLst>
          </p:cNvPr>
          <p:cNvSpPr/>
          <p:nvPr/>
        </p:nvSpPr>
        <p:spPr>
          <a:xfrm>
            <a:off x="1679937" y="2500156"/>
            <a:ext cx="520847" cy="670891"/>
          </a:xfrm>
          <a:custGeom>
            <a:avLst/>
            <a:gdLst>
              <a:gd name="connsiteX0" fmla="*/ 23541 w 538511"/>
              <a:gd name="connsiteY0" fmla="*/ 50569 h 693644"/>
              <a:gd name="connsiteX1" fmla="*/ 258772 w 538511"/>
              <a:gd name="connsiteY1" fmla="*/ 14897 h 693644"/>
              <a:gd name="connsiteX2" fmla="*/ 516980 w 538511"/>
              <a:gd name="connsiteY2" fmla="*/ 13247 h 693644"/>
              <a:gd name="connsiteX3" fmla="*/ 523454 w 538511"/>
              <a:gd name="connsiteY3" fmla="*/ 180561 h 693644"/>
              <a:gd name="connsiteX4" fmla="*/ 515965 w 538511"/>
              <a:gd name="connsiteY4" fmla="*/ 398401 h 693644"/>
              <a:gd name="connsiteX5" fmla="*/ 514695 w 538511"/>
              <a:gd name="connsiteY5" fmla="*/ 662956 h 693644"/>
              <a:gd name="connsiteX6" fmla="*/ 237699 w 538511"/>
              <a:gd name="connsiteY6" fmla="*/ 680348 h 693644"/>
              <a:gd name="connsiteX7" fmla="*/ 35220 w 538511"/>
              <a:gd name="connsiteY7" fmla="*/ 665749 h 693644"/>
              <a:gd name="connsiteX8" fmla="*/ 3229 w 538511"/>
              <a:gd name="connsiteY8" fmla="*/ 366410 h 693644"/>
              <a:gd name="connsiteX9" fmla="*/ 4880 w 538511"/>
              <a:gd name="connsiteY9" fmla="*/ 183989 h 693644"/>
              <a:gd name="connsiteX10" fmla="*/ 23541 w 538511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8511" h="693644">
                <a:moveTo>
                  <a:pt x="23541" y="50569"/>
                </a:moveTo>
                <a:cubicBezTo>
                  <a:pt x="65814" y="22387"/>
                  <a:pt x="176511" y="21117"/>
                  <a:pt x="258772" y="14897"/>
                </a:cubicBezTo>
                <a:cubicBezTo>
                  <a:pt x="341033" y="8677"/>
                  <a:pt x="472803" y="-14301"/>
                  <a:pt x="516980" y="13247"/>
                </a:cubicBezTo>
                <a:cubicBezTo>
                  <a:pt x="561157" y="40921"/>
                  <a:pt x="523708" y="116454"/>
                  <a:pt x="523454" y="180561"/>
                </a:cubicBezTo>
                <a:cubicBezTo>
                  <a:pt x="523327" y="244796"/>
                  <a:pt x="518377" y="327438"/>
                  <a:pt x="515965" y="398401"/>
                </a:cubicBezTo>
                <a:cubicBezTo>
                  <a:pt x="513426" y="469364"/>
                  <a:pt x="561157" y="615986"/>
                  <a:pt x="514695" y="662956"/>
                </a:cubicBezTo>
                <a:cubicBezTo>
                  <a:pt x="468360" y="709926"/>
                  <a:pt x="317675" y="679967"/>
                  <a:pt x="237699" y="680348"/>
                </a:cubicBezTo>
                <a:cubicBezTo>
                  <a:pt x="157850" y="680856"/>
                  <a:pt x="74319" y="718051"/>
                  <a:pt x="35220" y="665749"/>
                </a:cubicBezTo>
                <a:cubicBezTo>
                  <a:pt x="-3753" y="613447"/>
                  <a:pt x="9704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541" y="50442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104" name="Freeform: Shape 1103">
            <a:extLst>
              <a:ext uri="{FF2B5EF4-FFF2-40B4-BE49-F238E27FC236}">
                <a16:creationId xmlns:a16="http://schemas.microsoft.com/office/drawing/2014/main" id="{916E50CC-B7DA-FF76-EDA9-C8110F1680E7}"/>
              </a:ext>
            </a:extLst>
          </p:cNvPr>
          <p:cNvSpPr/>
          <p:nvPr/>
        </p:nvSpPr>
        <p:spPr>
          <a:xfrm>
            <a:off x="1690769" y="2489401"/>
            <a:ext cx="483096" cy="563575"/>
          </a:xfrm>
          <a:custGeom>
            <a:avLst/>
            <a:gdLst>
              <a:gd name="connsiteX0" fmla="*/ 249096 w 499480"/>
              <a:gd name="connsiteY0" fmla="*/ 16368 h 582689"/>
              <a:gd name="connsiteX1" fmla="*/ 486992 w 499480"/>
              <a:gd name="connsiteY1" fmla="*/ 9893 h 582689"/>
              <a:gd name="connsiteX2" fmla="*/ 465919 w 499480"/>
              <a:gd name="connsiteY2" fmla="*/ 142806 h 582689"/>
              <a:gd name="connsiteX3" fmla="*/ 464396 w 499480"/>
              <a:gd name="connsiteY3" fmla="*/ 345920 h 582689"/>
              <a:gd name="connsiteX4" fmla="*/ 432913 w 499480"/>
              <a:gd name="connsiteY4" fmla="*/ 497112 h 582689"/>
              <a:gd name="connsiteX5" fmla="*/ 254300 w 499480"/>
              <a:gd name="connsiteY5" fmla="*/ 582674 h 582689"/>
              <a:gd name="connsiteX6" fmla="*/ 62231 w 499480"/>
              <a:gd name="connsiteY6" fmla="*/ 502571 h 582689"/>
              <a:gd name="connsiteX7" fmla="*/ 35699 w 499480"/>
              <a:gd name="connsiteY7" fmla="*/ 326878 h 582689"/>
              <a:gd name="connsiteX8" fmla="*/ 7136 w 499480"/>
              <a:gd name="connsiteY8" fmla="*/ 160451 h 582689"/>
              <a:gd name="connsiteX9" fmla="*/ 24528 w 499480"/>
              <a:gd name="connsiteY9" fmla="*/ 42773 h 582689"/>
              <a:gd name="connsiteX10" fmla="*/ 249096 w 499480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0" h="582689">
                <a:moveTo>
                  <a:pt x="249096" y="16368"/>
                </a:moveTo>
                <a:cubicBezTo>
                  <a:pt x="328437" y="6466"/>
                  <a:pt x="450813" y="-11180"/>
                  <a:pt x="486992" y="9893"/>
                </a:cubicBezTo>
                <a:cubicBezTo>
                  <a:pt x="523172" y="30967"/>
                  <a:pt x="469601" y="86823"/>
                  <a:pt x="465919" y="142806"/>
                </a:cubicBezTo>
                <a:cubicBezTo>
                  <a:pt x="462111" y="198789"/>
                  <a:pt x="466808" y="283335"/>
                  <a:pt x="464396" y="345920"/>
                </a:cubicBezTo>
                <a:cubicBezTo>
                  <a:pt x="462111" y="408504"/>
                  <a:pt x="467951" y="457632"/>
                  <a:pt x="432913" y="497112"/>
                </a:cubicBezTo>
                <a:cubicBezTo>
                  <a:pt x="397876" y="536593"/>
                  <a:pt x="315996" y="581785"/>
                  <a:pt x="254300" y="582674"/>
                </a:cubicBezTo>
                <a:cubicBezTo>
                  <a:pt x="192478" y="583563"/>
                  <a:pt x="98664" y="545225"/>
                  <a:pt x="62231" y="502571"/>
                </a:cubicBezTo>
                <a:cubicBezTo>
                  <a:pt x="25797" y="459917"/>
                  <a:pt x="41793" y="390986"/>
                  <a:pt x="35699" y="326878"/>
                </a:cubicBezTo>
                <a:cubicBezTo>
                  <a:pt x="29606" y="262897"/>
                  <a:pt x="8914" y="207802"/>
                  <a:pt x="7136" y="160451"/>
                </a:cubicBezTo>
                <a:cubicBezTo>
                  <a:pt x="5232" y="113101"/>
                  <a:pt x="-15714" y="66765"/>
                  <a:pt x="24528" y="42773"/>
                </a:cubicBezTo>
                <a:cubicBezTo>
                  <a:pt x="64897" y="18780"/>
                  <a:pt x="169881" y="26270"/>
                  <a:pt x="249096" y="16368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grpSp>
        <p:nvGrpSpPr>
          <p:cNvPr id="1105" name="Group 1104">
            <a:extLst>
              <a:ext uri="{FF2B5EF4-FFF2-40B4-BE49-F238E27FC236}">
                <a16:creationId xmlns:a16="http://schemas.microsoft.com/office/drawing/2014/main" id="{FEB4EA3C-63C6-41B5-EC97-552E737BAF3D}"/>
              </a:ext>
            </a:extLst>
          </p:cNvPr>
          <p:cNvGrpSpPr/>
          <p:nvPr/>
        </p:nvGrpSpPr>
        <p:grpSpPr>
          <a:xfrm>
            <a:off x="1827854" y="2762736"/>
            <a:ext cx="216871" cy="207514"/>
            <a:chOff x="1877781" y="2480616"/>
            <a:chExt cx="258096" cy="246961"/>
          </a:xfrm>
        </p:grpSpPr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DAB2CB6-23B6-1992-8F01-C80E5CA8A4B7}"/>
                </a:ext>
              </a:extLst>
            </p:cNvPr>
            <p:cNvSpPr/>
            <p:nvPr/>
          </p:nvSpPr>
          <p:spPr>
            <a:xfrm>
              <a:off x="1880592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D1BB0814-4A5A-CA67-5DAB-6A824B35F162}"/>
                </a:ext>
              </a:extLst>
            </p:cNvPr>
            <p:cNvSpPr/>
            <p:nvPr/>
          </p:nvSpPr>
          <p:spPr>
            <a:xfrm>
              <a:off x="1877781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4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1031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4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153DE7B1-B4B3-1B9B-FC93-5E881B09154A}"/>
                </a:ext>
              </a:extLst>
            </p:cNvPr>
            <p:cNvSpPr/>
            <p:nvPr/>
          </p:nvSpPr>
          <p:spPr>
            <a:xfrm>
              <a:off x="1923248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281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281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09" name="Freeform: Shape 1108">
            <a:extLst>
              <a:ext uri="{FF2B5EF4-FFF2-40B4-BE49-F238E27FC236}">
                <a16:creationId xmlns:a16="http://schemas.microsoft.com/office/drawing/2014/main" id="{E0212406-B41A-0873-5132-165510C45DB0}"/>
              </a:ext>
            </a:extLst>
          </p:cNvPr>
          <p:cNvSpPr/>
          <p:nvPr/>
        </p:nvSpPr>
        <p:spPr>
          <a:xfrm>
            <a:off x="1771186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0" name="Freeform: Shape 1109">
            <a:extLst>
              <a:ext uri="{FF2B5EF4-FFF2-40B4-BE49-F238E27FC236}">
                <a16:creationId xmlns:a16="http://schemas.microsoft.com/office/drawing/2014/main" id="{698DDCD5-B6CA-01E1-AD6E-5A1EF7AF9BA1}"/>
              </a:ext>
            </a:extLst>
          </p:cNvPr>
          <p:cNvSpPr/>
          <p:nvPr/>
        </p:nvSpPr>
        <p:spPr>
          <a:xfrm>
            <a:off x="2047476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1" name="Freeform: Shape 1110">
            <a:extLst>
              <a:ext uri="{FF2B5EF4-FFF2-40B4-BE49-F238E27FC236}">
                <a16:creationId xmlns:a16="http://schemas.microsoft.com/office/drawing/2014/main" id="{A169B88F-4D70-69F5-C127-6ABACD04A708}"/>
              </a:ext>
            </a:extLst>
          </p:cNvPr>
          <p:cNvSpPr/>
          <p:nvPr/>
        </p:nvSpPr>
        <p:spPr>
          <a:xfrm>
            <a:off x="1748969" y="2562052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112" name="Freeform: Shape 1111">
            <a:extLst>
              <a:ext uri="{FF2B5EF4-FFF2-40B4-BE49-F238E27FC236}">
                <a16:creationId xmlns:a16="http://schemas.microsoft.com/office/drawing/2014/main" id="{2201AE73-2CBC-D936-7B04-B1D8AF24986B}"/>
              </a:ext>
            </a:extLst>
          </p:cNvPr>
          <p:cNvSpPr/>
          <p:nvPr/>
        </p:nvSpPr>
        <p:spPr>
          <a:xfrm>
            <a:off x="463256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7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8" y="183295"/>
                  <a:pt x="260453" y="186342"/>
                </a:cubicBezTo>
                <a:cubicBezTo>
                  <a:pt x="293459" y="189389"/>
                  <a:pt x="290921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40" y="57872"/>
                  <a:pt x="331924" y="86562"/>
                </a:cubicBezTo>
                <a:cubicBezTo>
                  <a:pt x="330909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4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2" y="75645"/>
                  <a:pt x="491876" y="106112"/>
                </a:cubicBezTo>
                <a:cubicBezTo>
                  <a:pt x="497843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5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3" name="Freeform: Shape 1112">
            <a:extLst>
              <a:ext uri="{FF2B5EF4-FFF2-40B4-BE49-F238E27FC236}">
                <a16:creationId xmlns:a16="http://schemas.microsoft.com/office/drawing/2014/main" id="{4EDD8989-6E27-5D6C-BD39-CD95733CBFBF}"/>
              </a:ext>
            </a:extLst>
          </p:cNvPr>
          <p:cNvSpPr/>
          <p:nvPr/>
        </p:nvSpPr>
        <p:spPr>
          <a:xfrm>
            <a:off x="4645853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8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4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6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90 w 488526"/>
              <a:gd name="connsiteY30" fmla="*/ 193869 h 732643"/>
              <a:gd name="connsiteX31" fmla="*/ 198856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8" y="4974"/>
                  <a:pt x="308030" y="11448"/>
                </a:cubicBezTo>
                <a:cubicBezTo>
                  <a:pt x="332911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6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8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8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4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6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90" y="193869"/>
                </a:cubicBezTo>
                <a:cubicBezTo>
                  <a:pt x="192509" y="193615"/>
                  <a:pt x="194413" y="122906"/>
                  <a:pt x="198856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B1025D6B-859F-6A58-69A1-40629DC06E9A}"/>
              </a:ext>
            </a:extLst>
          </p:cNvPr>
          <p:cNvGrpSpPr/>
          <p:nvPr/>
        </p:nvGrpSpPr>
        <p:grpSpPr>
          <a:xfrm>
            <a:off x="4764238" y="2762736"/>
            <a:ext cx="219219" cy="207514"/>
            <a:chOff x="4913569" y="2480616"/>
            <a:chExt cx="260889" cy="246961"/>
          </a:xfrm>
        </p:grpSpPr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5822BE4-C6C1-EC4F-C518-F91542971D91}"/>
                </a:ext>
              </a:extLst>
            </p:cNvPr>
            <p:cNvSpPr/>
            <p:nvPr/>
          </p:nvSpPr>
          <p:spPr>
            <a:xfrm>
              <a:off x="4916384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2F3F34C9-B67E-A086-52B8-913F2E3AD07D}"/>
                </a:ext>
              </a:extLst>
            </p:cNvPr>
            <p:cNvSpPr/>
            <p:nvPr/>
          </p:nvSpPr>
          <p:spPr>
            <a:xfrm>
              <a:off x="4913569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5C0BF885-3FC1-7FB9-3CBE-2B11796E5CDE}"/>
                </a:ext>
              </a:extLst>
            </p:cNvPr>
            <p:cNvSpPr/>
            <p:nvPr/>
          </p:nvSpPr>
          <p:spPr>
            <a:xfrm>
              <a:off x="495992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18" name="Freeform: Shape 1117">
            <a:extLst>
              <a:ext uri="{FF2B5EF4-FFF2-40B4-BE49-F238E27FC236}">
                <a16:creationId xmlns:a16="http://schemas.microsoft.com/office/drawing/2014/main" id="{0EE497C4-545E-A701-0FC3-3EA515F81645}"/>
              </a:ext>
            </a:extLst>
          </p:cNvPr>
          <p:cNvSpPr/>
          <p:nvPr/>
        </p:nvSpPr>
        <p:spPr>
          <a:xfrm>
            <a:off x="4716445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3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6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9" name="Freeform: Shape 1118">
            <a:extLst>
              <a:ext uri="{FF2B5EF4-FFF2-40B4-BE49-F238E27FC236}">
                <a16:creationId xmlns:a16="http://schemas.microsoft.com/office/drawing/2014/main" id="{6F3AC164-7D14-C591-DCA9-1F21FD74D508}"/>
              </a:ext>
            </a:extLst>
          </p:cNvPr>
          <p:cNvSpPr/>
          <p:nvPr/>
        </p:nvSpPr>
        <p:spPr>
          <a:xfrm>
            <a:off x="4995577" y="2975840"/>
            <a:ext cx="46075" cy="46074"/>
          </a:xfrm>
          <a:custGeom>
            <a:avLst/>
            <a:gdLst>
              <a:gd name="connsiteX0" fmla="*/ 6872 w 47638"/>
              <a:gd name="connsiteY0" fmla="*/ 40512 h 47637"/>
              <a:gd name="connsiteX1" fmla="*/ 7126 w 47638"/>
              <a:gd name="connsiteY1" fmla="*/ 6872 h 47637"/>
              <a:gd name="connsiteX2" fmla="*/ 40766 w 47638"/>
              <a:gd name="connsiteY2" fmla="*/ 7126 h 47637"/>
              <a:gd name="connsiteX3" fmla="*/ 40513 w 47638"/>
              <a:gd name="connsiteY3" fmla="*/ 40766 h 47637"/>
              <a:gd name="connsiteX4" fmla="*/ 6872 w 47638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8" h="47637">
                <a:moveTo>
                  <a:pt x="6872" y="40512"/>
                </a:moveTo>
                <a:cubicBezTo>
                  <a:pt x="-2395" y="31118"/>
                  <a:pt x="-2269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4" y="16520"/>
                  <a:pt x="49906" y="31626"/>
                  <a:pt x="40513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0" name="Freeform: Shape 1119">
            <a:extLst>
              <a:ext uri="{FF2B5EF4-FFF2-40B4-BE49-F238E27FC236}">
                <a16:creationId xmlns:a16="http://schemas.microsoft.com/office/drawing/2014/main" id="{6F672718-A32C-F55C-789B-ED40ACAE2E48}"/>
              </a:ext>
            </a:extLst>
          </p:cNvPr>
          <p:cNvSpPr/>
          <p:nvPr/>
        </p:nvSpPr>
        <p:spPr>
          <a:xfrm>
            <a:off x="4322257" y="2807399"/>
            <a:ext cx="94050" cy="94050"/>
          </a:xfrm>
          <a:custGeom>
            <a:avLst/>
            <a:gdLst>
              <a:gd name="connsiteX0" fmla="*/ 48620 w 97240"/>
              <a:gd name="connsiteY0" fmla="*/ 0 h 97240"/>
              <a:gd name="connsiteX1" fmla="*/ 0 w 97240"/>
              <a:gd name="connsiteY1" fmla="*/ 48620 h 97240"/>
              <a:gd name="connsiteX2" fmla="*/ 48620 w 97240"/>
              <a:gd name="connsiteY2" fmla="*/ 97241 h 97240"/>
              <a:gd name="connsiteX3" fmla="*/ 97241 w 97240"/>
              <a:gd name="connsiteY3" fmla="*/ 48620 h 97240"/>
              <a:gd name="connsiteX4" fmla="*/ 48620 w 97240"/>
              <a:gd name="connsiteY4" fmla="*/ 0 h 9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40" h="97240">
                <a:moveTo>
                  <a:pt x="48620" y="0"/>
                </a:moveTo>
                <a:cubicBezTo>
                  <a:pt x="21835" y="0"/>
                  <a:pt x="0" y="21708"/>
                  <a:pt x="0" y="48620"/>
                </a:cubicBezTo>
                <a:cubicBezTo>
                  <a:pt x="0" y="75533"/>
                  <a:pt x="21708" y="97241"/>
                  <a:pt x="48620" y="97241"/>
                </a:cubicBezTo>
                <a:cubicBezTo>
                  <a:pt x="75533" y="97241"/>
                  <a:pt x="97241" y="75533"/>
                  <a:pt x="97241" y="48620"/>
                </a:cubicBezTo>
                <a:cubicBezTo>
                  <a:pt x="97241" y="21708"/>
                  <a:pt x="75533" y="0"/>
                  <a:pt x="48620" y="0"/>
                </a:cubicBezTo>
                <a:close/>
              </a:path>
            </a:pathLst>
          </a:custGeom>
          <a:solidFill>
            <a:srgbClr val="FFFFFF"/>
          </a:solidFill>
          <a:ln w="58031" cap="flat">
            <a:solidFill>
              <a:srgbClr val="59099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1" name="Freeform: Shape 1120">
            <a:extLst>
              <a:ext uri="{FF2B5EF4-FFF2-40B4-BE49-F238E27FC236}">
                <a16:creationId xmlns:a16="http://schemas.microsoft.com/office/drawing/2014/main" id="{8D82DAF7-ECE1-DF5A-47B5-DAD643FE4030}"/>
              </a:ext>
            </a:extLst>
          </p:cNvPr>
          <p:cNvSpPr/>
          <p:nvPr/>
        </p:nvSpPr>
        <p:spPr>
          <a:xfrm>
            <a:off x="4306418" y="2895924"/>
            <a:ext cx="123027" cy="259683"/>
          </a:xfrm>
          <a:custGeom>
            <a:avLst/>
            <a:gdLst>
              <a:gd name="connsiteX0" fmla="*/ 69947 w 127199"/>
              <a:gd name="connsiteY0" fmla="*/ 0 h 268490"/>
              <a:gd name="connsiteX1" fmla="*/ 69947 w 127199"/>
              <a:gd name="connsiteY1" fmla="*/ 153986 h 268490"/>
              <a:gd name="connsiteX2" fmla="*/ 57253 w 127199"/>
              <a:gd name="connsiteY2" fmla="*/ 153986 h 268490"/>
              <a:gd name="connsiteX3" fmla="*/ 57253 w 127199"/>
              <a:gd name="connsiteY3" fmla="*/ 0 h 268490"/>
              <a:gd name="connsiteX4" fmla="*/ 69947 w 127199"/>
              <a:gd name="connsiteY4" fmla="*/ 0 h 268490"/>
              <a:gd name="connsiteX5" fmla="*/ 127200 w 127199"/>
              <a:gd name="connsiteY5" fmla="*/ 141291 h 268490"/>
              <a:gd name="connsiteX6" fmla="*/ 63600 w 127199"/>
              <a:gd name="connsiteY6" fmla="*/ 268491 h 268490"/>
              <a:gd name="connsiteX7" fmla="*/ 0 w 127199"/>
              <a:gd name="connsiteY7" fmla="*/ 141291 h 268490"/>
              <a:gd name="connsiteX8" fmla="*/ 127200 w 127199"/>
              <a:gd name="connsiteY8" fmla="*/ 141291 h 2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99" h="268490">
                <a:moveTo>
                  <a:pt x="69947" y="0"/>
                </a:moveTo>
                <a:lnTo>
                  <a:pt x="69947" y="153986"/>
                </a:lnTo>
                <a:lnTo>
                  <a:pt x="57253" y="153986"/>
                </a:lnTo>
                <a:lnTo>
                  <a:pt x="57253" y="0"/>
                </a:lnTo>
                <a:lnTo>
                  <a:pt x="69947" y="0"/>
                </a:lnTo>
                <a:close/>
                <a:moveTo>
                  <a:pt x="127200" y="141291"/>
                </a:moveTo>
                <a:lnTo>
                  <a:pt x="63600" y="268491"/>
                </a:lnTo>
                <a:lnTo>
                  <a:pt x="0" y="141291"/>
                </a:lnTo>
                <a:lnTo>
                  <a:pt x="127200" y="141291"/>
                </a:lnTo>
                <a:close/>
              </a:path>
            </a:pathLst>
          </a:custGeom>
          <a:solidFill>
            <a:srgbClr val="59099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2" name="Freeform: Shape 1121">
            <a:extLst>
              <a:ext uri="{FF2B5EF4-FFF2-40B4-BE49-F238E27FC236}">
                <a16:creationId xmlns:a16="http://schemas.microsoft.com/office/drawing/2014/main" id="{07250490-F385-52EC-A9A2-8026F4F59E5D}"/>
              </a:ext>
            </a:extLst>
          </p:cNvPr>
          <p:cNvSpPr/>
          <p:nvPr/>
        </p:nvSpPr>
        <p:spPr>
          <a:xfrm>
            <a:off x="413603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6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7" y="183295"/>
                  <a:pt x="260453" y="186342"/>
                </a:cubicBezTo>
                <a:cubicBezTo>
                  <a:pt x="293459" y="189389"/>
                  <a:pt x="290920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39" y="57872"/>
                  <a:pt x="331924" y="86562"/>
                </a:cubicBezTo>
                <a:cubicBezTo>
                  <a:pt x="330908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3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3" y="75645"/>
                  <a:pt x="491876" y="106112"/>
                </a:cubicBezTo>
                <a:cubicBezTo>
                  <a:pt x="497842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4" y="883910"/>
                  <a:pt x="32966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6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3" name="Freeform: Shape 1122">
            <a:extLst>
              <a:ext uri="{FF2B5EF4-FFF2-40B4-BE49-F238E27FC236}">
                <a16:creationId xmlns:a16="http://schemas.microsoft.com/office/drawing/2014/main" id="{5A4195DE-FEA3-1E2C-0B58-3209E4B6C57D}"/>
              </a:ext>
            </a:extLst>
          </p:cNvPr>
          <p:cNvSpPr/>
          <p:nvPr/>
        </p:nvSpPr>
        <p:spPr>
          <a:xfrm>
            <a:off x="4151902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6" y="195646"/>
                  <a:pt x="442085" y="135093"/>
                  <a:pt x="445767" y="100564"/>
                </a:cubicBezTo>
                <a:cubicBezTo>
                  <a:pt x="449448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7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48C847C7-149F-672C-66DF-88BCC752344D}"/>
              </a:ext>
            </a:extLst>
          </p:cNvPr>
          <p:cNvGrpSpPr/>
          <p:nvPr/>
        </p:nvGrpSpPr>
        <p:grpSpPr>
          <a:xfrm>
            <a:off x="4270232" y="2762736"/>
            <a:ext cx="216871" cy="207514"/>
            <a:chOff x="4402992" y="2480616"/>
            <a:chExt cx="258096" cy="246961"/>
          </a:xfrm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96CB5C8B-600D-CA65-358D-9F9C4B75EA28}"/>
                </a:ext>
              </a:extLst>
            </p:cNvPr>
            <p:cNvSpPr/>
            <p:nvPr/>
          </p:nvSpPr>
          <p:spPr>
            <a:xfrm>
              <a:off x="4405803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CA541371-A652-0A84-D0CE-D1CB7FEA67F5}"/>
                </a:ext>
              </a:extLst>
            </p:cNvPr>
            <p:cNvSpPr/>
            <p:nvPr/>
          </p:nvSpPr>
          <p:spPr>
            <a:xfrm>
              <a:off x="4402992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4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4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E458BE6C-6955-9BD9-17E5-A6BB81E02609}"/>
                </a:ext>
              </a:extLst>
            </p:cNvPr>
            <p:cNvSpPr/>
            <p:nvPr/>
          </p:nvSpPr>
          <p:spPr>
            <a:xfrm>
              <a:off x="4448205" y="2521933"/>
              <a:ext cx="63023" cy="50330"/>
            </a:xfrm>
            <a:custGeom>
              <a:avLst/>
              <a:gdLst>
                <a:gd name="connsiteX0" fmla="*/ 2281 w 63023"/>
                <a:gd name="connsiteY0" fmla="*/ 40107 h 50330"/>
                <a:gd name="connsiteX1" fmla="*/ 14594 w 63023"/>
                <a:gd name="connsiteY1" fmla="*/ 3039 h 50330"/>
                <a:gd name="connsiteX2" fmla="*/ 61184 w 63023"/>
                <a:gd name="connsiteY2" fmla="*/ 16749 h 50330"/>
                <a:gd name="connsiteX3" fmla="*/ 39349 w 63023"/>
                <a:gd name="connsiteY3" fmla="*/ 47724 h 50330"/>
                <a:gd name="connsiteX4" fmla="*/ 2154 w 63023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023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3" y="119"/>
                    <a:pt x="61184" y="16749"/>
                  </a:cubicBezTo>
                  <a:cubicBezTo>
                    <a:pt x="67785" y="33506"/>
                    <a:pt x="55725" y="41377"/>
                    <a:pt x="39349" y="47724"/>
                  </a:cubicBezTo>
                  <a:cubicBezTo>
                    <a:pt x="23100" y="54198"/>
                    <a:pt x="6343" y="47470"/>
                    <a:pt x="2154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28" name="Freeform: Shape 1127">
            <a:extLst>
              <a:ext uri="{FF2B5EF4-FFF2-40B4-BE49-F238E27FC236}">
                <a16:creationId xmlns:a16="http://schemas.microsoft.com/office/drawing/2014/main" id="{A3D3218C-AC75-E3A7-0B23-6F4FA16FF772}"/>
              </a:ext>
            </a:extLst>
          </p:cNvPr>
          <p:cNvSpPr/>
          <p:nvPr/>
        </p:nvSpPr>
        <p:spPr>
          <a:xfrm>
            <a:off x="422151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9" name="Freeform: Shape 1128">
            <a:extLst>
              <a:ext uri="{FF2B5EF4-FFF2-40B4-BE49-F238E27FC236}">
                <a16:creationId xmlns:a16="http://schemas.microsoft.com/office/drawing/2014/main" id="{83294A0A-DCF5-0C7F-25A0-5FA64D39114B}"/>
              </a:ext>
            </a:extLst>
          </p:cNvPr>
          <p:cNvSpPr/>
          <p:nvPr/>
        </p:nvSpPr>
        <p:spPr>
          <a:xfrm>
            <a:off x="4224307" y="2668609"/>
            <a:ext cx="86726" cy="81445"/>
          </a:xfrm>
          <a:custGeom>
            <a:avLst/>
            <a:gdLst>
              <a:gd name="connsiteX0" fmla="*/ 10379 w 89667"/>
              <a:gd name="connsiteY0" fmla="*/ 80405 h 84207"/>
              <a:gd name="connsiteX1" fmla="*/ 11648 w 89667"/>
              <a:gd name="connsiteY1" fmla="*/ 13885 h 84207"/>
              <a:gd name="connsiteX2" fmla="*/ 78168 w 89667"/>
              <a:gd name="connsiteY2" fmla="*/ 13631 h 84207"/>
              <a:gd name="connsiteX3" fmla="*/ 73217 w 89667"/>
              <a:gd name="connsiteY3" fmla="*/ 64537 h 84207"/>
              <a:gd name="connsiteX4" fmla="*/ 10379 w 89667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667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309" y="-4522"/>
                  <a:pt x="60142" y="-4649"/>
                  <a:pt x="78168" y="13631"/>
                </a:cubicBezTo>
                <a:cubicBezTo>
                  <a:pt x="96194" y="31911"/>
                  <a:pt x="91878" y="46129"/>
                  <a:pt x="73217" y="64537"/>
                </a:cubicBezTo>
                <a:cubicBezTo>
                  <a:pt x="54429" y="82944"/>
                  <a:pt x="20661" y="88910"/>
                  <a:pt x="10379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0" name="Freeform: Shape 1129">
            <a:extLst>
              <a:ext uri="{FF2B5EF4-FFF2-40B4-BE49-F238E27FC236}">
                <a16:creationId xmlns:a16="http://schemas.microsoft.com/office/drawing/2014/main" id="{1B8F8828-0C27-807B-1D39-A63F7A47D83D}"/>
              </a:ext>
            </a:extLst>
          </p:cNvPr>
          <p:cNvSpPr/>
          <p:nvPr/>
        </p:nvSpPr>
        <p:spPr>
          <a:xfrm>
            <a:off x="4485198" y="2685236"/>
            <a:ext cx="61181" cy="59807"/>
          </a:xfrm>
          <a:custGeom>
            <a:avLst/>
            <a:gdLst>
              <a:gd name="connsiteX0" fmla="*/ 10908 w 63256"/>
              <a:gd name="connsiteY0" fmla="*/ 58264 h 61835"/>
              <a:gd name="connsiteX1" fmla="*/ 5703 w 63256"/>
              <a:gd name="connsiteY1" fmla="*/ 7739 h 61835"/>
              <a:gd name="connsiteX2" fmla="*/ 56101 w 63256"/>
              <a:gd name="connsiteY2" fmla="*/ 13706 h 61835"/>
              <a:gd name="connsiteX3" fmla="*/ 46707 w 63256"/>
              <a:gd name="connsiteY3" fmla="*/ 49504 h 61835"/>
              <a:gd name="connsiteX4" fmla="*/ 10908 w 63256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56" h="61835">
                <a:moveTo>
                  <a:pt x="10908" y="58264"/>
                </a:moveTo>
                <a:cubicBezTo>
                  <a:pt x="4053" y="51282"/>
                  <a:pt x="-6737" y="20053"/>
                  <a:pt x="5703" y="7739"/>
                </a:cubicBezTo>
                <a:cubicBezTo>
                  <a:pt x="18144" y="-4575"/>
                  <a:pt x="40740" y="-1909"/>
                  <a:pt x="56101" y="13706"/>
                </a:cubicBezTo>
                <a:cubicBezTo>
                  <a:pt x="71461" y="29320"/>
                  <a:pt x="59148" y="37191"/>
                  <a:pt x="46707" y="49504"/>
                </a:cubicBezTo>
                <a:cubicBezTo>
                  <a:pt x="34266" y="61818"/>
                  <a:pt x="17763" y="65246"/>
                  <a:pt x="10908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1" name="Freeform: Shape 1130">
            <a:extLst>
              <a:ext uri="{FF2B5EF4-FFF2-40B4-BE49-F238E27FC236}">
                <a16:creationId xmlns:a16="http://schemas.microsoft.com/office/drawing/2014/main" id="{E3C27EA7-8E95-F608-E13D-CAA3131CB481}"/>
              </a:ext>
            </a:extLst>
          </p:cNvPr>
          <p:cNvSpPr/>
          <p:nvPr/>
        </p:nvSpPr>
        <p:spPr>
          <a:xfrm>
            <a:off x="4500643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2" name="Freeform: Shape 1131">
            <a:extLst>
              <a:ext uri="{FF2B5EF4-FFF2-40B4-BE49-F238E27FC236}">
                <a16:creationId xmlns:a16="http://schemas.microsoft.com/office/drawing/2014/main" id="{39C8DDD5-E7CC-DDC3-A114-9B3B70BA583D}"/>
              </a:ext>
            </a:extLst>
          </p:cNvPr>
          <p:cNvSpPr/>
          <p:nvPr/>
        </p:nvSpPr>
        <p:spPr>
          <a:xfrm>
            <a:off x="419812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3" name="Freeform: Shape 1132">
            <a:extLst>
              <a:ext uri="{FF2B5EF4-FFF2-40B4-BE49-F238E27FC236}">
                <a16:creationId xmlns:a16="http://schemas.microsoft.com/office/drawing/2014/main" id="{C13F26B7-48A3-8C56-9CFA-EEFFB7BFC908}"/>
              </a:ext>
            </a:extLst>
          </p:cNvPr>
          <p:cNvSpPr/>
          <p:nvPr/>
        </p:nvSpPr>
        <p:spPr>
          <a:xfrm>
            <a:off x="4498323" y="2571007"/>
            <a:ext cx="83397" cy="59138"/>
          </a:xfrm>
          <a:custGeom>
            <a:avLst/>
            <a:gdLst>
              <a:gd name="connsiteX0" fmla="*/ 4 w 86225"/>
              <a:gd name="connsiteY0" fmla="*/ 39645 h 61144"/>
              <a:gd name="connsiteX1" fmla="*/ 39484 w 86225"/>
              <a:gd name="connsiteY1" fmla="*/ 38 h 61144"/>
              <a:gd name="connsiteX2" fmla="*/ 86201 w 86225"/>
              <a:gd name="connsiteY2" fmla="*/ 34567 h 61144"/>
              <a:gd name="connsiteX3" fmla="*/ 42277 w 86225"/>
              <a:gd name="connsiteY3" fmla="*/ 61099 h 61144"/>
              <a:gd name="connsiteX4" fmla="*/ 131 w 86225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5" h="61144">
                <a:moveTo>
                  <a:pt x="4" y="39645"/>
                </a:moveTo>
                <a:cubicBezTo>
                  <a:pt x="-377" y="29490"/>
                  <a:pt x="25140" y="927"/>
                  <a:pt x="39484" y="38"/>
                </a:cubicBezTo>
                <a:cubicBezTo>
                  <a:pt x="53829" y="-850"/>
                  <a:pt x="85185" y="13875"/>
                  <a:pt x="86201" y="34567"/>
                </a:cubicBezTo>
                <a:cubicBezTo>
                  <a:pt x="87216" y="55387"/>
                  <a:pt x="56622" y="60338"/>
                  <a:pt x="42277" y="61099"/>
                </a:cubicBezTo>
                <a:cubicBezTo>
                  <a:pt x="27933" y="61988"/>
                  <a:pt x="512" y="49674"/>
                  <a:pt x="131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4" name="Freeform: Shape 1133">
            <a:extLst>
              <a:ext uri="{FF2B5EF4-FFF2-40B4-BE49-F238E27FC236}">
                <a16:creationId xmlns:a16="http://schemas.microsoft.com/office/drawing/2014/main" id="{CABBF690-E114-8170-EC32-A58826B9200F}"/>
              </a:ext>
            </a:extLst>
          </p:cNvPr>
          <p:cNvSpPr/>
          <p:nvPr/>
        </p:nvSpPr>
        <p:spPr>
          <a:xfrm>
            <a:off x="3652674" y="2500156"/>
            <a:ext cx="523479" cy="670891"/>
          </a:xfrm>
          <a:custGeom>
            <a:avLst/>
            <a:gdLst>
              <a:gd name="connsiteX0" fmla="*/ 23668 w 541233"/>
              <a:gd name="connsiteY0" fmla="*/ 50569 h 693644"/>
              <a:gd name="connsiteX1" fmla="*/ 260041 w 541233"/>
              <a:gd name="connsiteY1" fmla="*/ 14897 h 693644"/>
              <a:gd name="connsiteX2" fmla="*/ 519646 w 541233"/>
              <a:gd name="connsiteY2" fmla="*/ 13247 h 693644"/>
              <a:gd name="connsiteX3" fmla="*/ 526120 w 541233"/>
              <a:gd name="connsiteY3" fmla="*/ 180561 h 693644"/>
              <a:gd name="connsiteX4" fmla="*/ 518503 w 541233"/>
              <a:gd name="connsiteY4" fmla="*/ 398401 h 693644"/>
              <a:gd name="connsiteX5" fmla="*/ 517361 w 541233"/>
              <a:gd name="connsiteY5" fmla="*/ 662956 h 693644"/>
              <a:gd name="connsiteX6" fmla="*/ 238968 w 541233"/>
              <a:gd name="connsiteY6" fmla="*/ 680348 h 693644"/>
              <a:gd name="connsiteX7" fmla="*/ 35474 w 541233"/>
              <a:gd name="connsiteY7" fmla="*/ 665749 h 693644"/>
              <a:gd name="connsiteX8" fmla="*/ 3229 w 541233"/>
              <a:gd name="connsiteY8" fmla="*/ 366410 h 693644"/>
              <a:gd name="connsiteX9" fmla="*/ 4880 w 541233"/>
              <a:gd name="connsiteY9" fmla="*/ 183989 h 693644"/>
              <a:gd name="connsiteX10" fmla="*/ 23668 w 541233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233" h="693644">
                <a:moveTo>
                  <a:pt x="23668" y="50569"/>
                </a:moveTo>
                <a:cubicBezTo>
                  <a:pt x="66195" y="22387"/>
                  <a:pt x="177399" y="21117"/>
                  <a:pt x="260041" y="14897"/>
                </a:cubicBezTo>
                <a:cubicBezTo>
                  <a:pt x="342683" y="8677"/>
                  <a:pt x="475215" y="-14301"/>
                  <a:pt x="519646" y="13247"/>
                </a:cubicBezTo>
                <a:cubicBezTo>
                  <a:pt x="563950" y="40921"/>
                  <a:pt x="526374" y="116454"/>
                  <a:pt x="526120" y="180561"/>
                </a:cubicBezTo>
                <a:cubicBezTo>
                  <a:pt x="525993" y="244796"/>
                  <a:pt x="521042" y="327438"/>
                  <a:pt x="518503" y="398401"/>
                </a:cubicBezTo>
                <a:cubicBezTo>
                  <a:pt x="515965" y="469364"/>
                  <a:pt x="563950" y="615986"/>
                  <a:pt x="517361" y="662956"/>
                </a:cubicBezTo>
                <a:cubicBezTo>
                  <a:pt x="470772" y="709926"/>
                  <a:pt x="319325" y="679967"/>
                  <a:pt x="238968" y="680348"/>
                </a:cubicBezTo>
                <a:cubicBezTo>
                  <a:pt x="158611" y="680856"/>
                  <a:pt x="74827" y="718051"/>
                  <a:pt x="35474" y="665749"/>
                </a:cubicBezTo>
                <a:cubicBezTo>
                  <a:pt x="-3753" y="613447"/>
                  <a:pt x="9831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668" y="50442"/>
                </a:cubicBezTo>
                <a:close/>
              </a:path>
            </a:pathLst>
          </a:custGeom>
          <a:solidFill>
            <a:srgbClr val="9362B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5" name="Freeform: Shape 1134">
            <a:extLst>
              <a:ext uri="{FF2B5EF4-FFF2-40B4-BE49-F238E27FC236}">
                <a16:creationId xmlns:a16="http://schemas.microsoft.com/office/drawing/2014/main" id="{F392F04D-D60B-B5C4-40C4-594676275F61}"/>
              </a:ext>
            </a:extLst>
          </p:cNvPr>
          <p:cNvSpPr/>
          <p:nvPr/>
        </p:nvSpPr>
        <p:spPr>
          <a:xfrm>
            <a:off x="3663476" y="2489401"/>
            <a:ext cx="485755" cy="563575"/>
          </a:xfrm>
          <a:custGeom>
            <a:avLst/>
            <a:gdLst>
              <a:gd name="connsiteX0" fmla="*/ 250523 w 502229"/>
              <a:gd name="connsiteY0" fmla="*/ 16368 h 582689"/>
              <a:gd name="connsiteX1" fmla="*/ 489690 w 502229"/>
              <a:gd name="connsiteY1" fmla="*/ 9893 h 582689"/>
              <a:gd name="connsiteX2" fmla="*/ 468490 w 502229"/>
              <a:gd name="connsiteY2" fmla="*/ 142806 h 582689"/>
              <a:gd name="connsiteX3" fmla="*/ 466967 w 502229"/>
              <a:gd name="connsiteY3" fmla="*/ 345920 h 582689"/>
              <a:gd name="connsiteX4" fmla="*/ 435357 w 502229"/>
              <a:gd name="connsiteY4" fmla="*/ 497112 h 582689"/>
              <a:gd name="connsiteX5" fmla="*/ 255728 w 502229"/>
              <a:gd name="connsiteY5" fmla="*/ 582674 h 582689"/>
              <a:gd name="connsiteX6" fmla="*/ 62643 w 502229"/>
              <a:gd name="connsiteY6" fmla="*/ 502571 h 582689"/>
              <a:gd name="connsiteX7" fmla="*/ 35985 w 502229"/>
              <a:gd name="connsiteY7" fmla="*/ 326878 h 582689"/>
              <a:gd name="connsiteX8" fmla="*/ 7168 w 502229"/>
              <a:gd name="connsiteY8" fmla="*/ 160451 h 582689"/>
              <a:gd name="connsiteX9" fmla="*/ 24687 w 502229"/>
              <a:gd name="connsiteY9" fmla="*/ 42773 h 582689"/>
              <a:gd name="connsiteX10" fmla="*/ 250523 w 502229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229" h="582689">
                <a:moveTo>
                  <a:pt x="250523" y="16368"/>
                </a:moveTo>
                <a:cubicBezTo>
                  <a:pt x="330246" y="6466"/>
                  <a:pt x="453383" y="-11180"/>
                  <a:pt x="489690" y="9893"/>
                </a:cubicBezTo>
                <a:cubicBezTo>
                  <a:pt x="525996" y="30967"/>
                  <a:pt x="472298" y="86823"/>
                  <a:pt x="468490" y="142806"/>
                </a:cubicBezTo>
                <a:cubicBezTo>
                  <a:pt x="464681" y="198789"/>
                  <a:pt x="469379" y="283335"/>
                  <a:pt x="466967" y="345920"/>
                </a:cubicBezTo>
                <a:cubicBezTo>
                  <a:pt x="464555" y="408504"/>
                  <a:pt x="470521" y="457632"/>
                  <a:pt x="435357" y="497112"/>
                </a:cubicBezTo>
                <a:cubicBezTo>
                  <a:pt x="400193" y="536593"/>
                  <a:pt x="317805" y="581785"/>
                  <a:pt x="255728" y="582674"/>
                </a:cubicBezTo>
                <a:cubicBezTo>
                  <a:pt x="193652" y="583563"/>
                  <a:pt x="99204" y="545225"/>
                  <a:pt x="62643" y="502571"/>
                </a:cubicBezTo>
                <a:cubicBezTo>
                  <a:pt x="25956" y="459917"/>
                  <a:pt x="42078" y="390986"/>
                  <a:pt x="35985" y="326878"/>
                </a:cubicBezTo>
                <a:cubicBezTo>
                  <a:pt x="29891" y="262897"/>
                  <a:pt x="9072" y="207802"/>
                  <a:pt x="7168" y="160451"/>
                </a:cubicBezTo>
                <a:cubicBezTo>
                  <a:pt x="5264" y="113101"/>
                  <a:pt x="-15809" y="66765"/>
                  <a:pt x="24687" y="42773"/>
                </a:cubicBezTo>
                <a:cubicBezTo>
                  <a:pt x="65182" y="18780"/>
                  <a:pt x="170801" y="26270"/>
                  <a:pt x="250523" y="16368"/>
                </a:cubicBezTo>
                <a:close/>
              </a:path>
            </a:pathLst>
          </a:custGeom>
          <a:solidFill>
            <a:srgbClr val="BB9BD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36" name="Group 1135">
            <a:extLst>
              <a:ext uri="{FF2B5EF4-FFF2-40B4-BE49-F238E27FC236}">
                <a16:creationId xmlns:a16="http://schemas.microsoft.com/office/drawing/2014/main" id="{04A8B9F6-6F49-E2ED-416A-2FDD9A54587F}"/>
              </a:ext>
            </a:extLst>
          </p:cNvPr>
          <p:cNvGrpSpPr/>
          <p:nvPr/>
        </p:nvGrpSpPr>
        <p:grpSpPr>
          <a:xfrm>
            <a:off x="3800768" y="2762736"/>
            <a:ext cx="219219" cy="207514"/>
            <a:chOff x="3917423" y="2480616"/>
            <a:chExt cx="260889" cy="246961"/>
          </a:xfrm>
        </p:grpSpPr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6D598D5-0D0E-3267-D305-85DECE532BA5}"/>
                </a:ext>
              </a:extLst>
            </p:cNvPr>
            <p:cNvSpPr/>
            <p:nvPr/>
          </p:nvSpPr>
          <p:spPr>
            <a:xfrm>
              <a:off x="3920238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66D8AC1E-73EA-B41B-1D21-3AEE403E3F82}"/>
                </a:ext>
              </a:extLst>
            </p:cNvPr>
            <p:cNvSpPr/>
            <p:nvPr/>
          </p:nvSpPr>
          <p:spPr>
            <a:xfrm>
              <a:off x="3917423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4825847-0C5F-A47C-4E7A-E8D0D43E2CF3}"/>
                </a:ext>
              </a:extLst>
            </p:cNvPr>
            <p:cNvSpPr/>
            <p:nvPr/>
          </p:nvSpPr>
          <p:spPr>
            <a:xfrm>
              <a:off x="3964286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7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7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40" name="Freeform: Shape 1139">
            <a:extLst>
              <a:ext uri="{FF2B5EF4-FFF2-40B4-BE49-F238E27FC236}">
                <a16:creationId xmlns:a16="http://schemas.microsoft.com/office/drawing/2014/main" id="{42EE581D-B84B-365F-8A0D-19548FE8E8D1}"/>
              </a:ext>
            </a:extLst>
          </p:cNvPr>
          <p:cNvSpPr/>
          <p:nvPr/>
        </p:nvSpPr>
        <p:spPr>
          <a:xfrm>
            <a:off x="3745273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8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1" name="Freeform: Shape 1140">
            <a:extLst>
              <a:ext uri="{FF2B5EF4-FFF2-40B4-BE49-F238E27FC236}">
                <a16:creationId xmlns:a16="http://schemas.microsoft.com/office/drawing/2014/main" id="{6A1FB4B1-D7DE-535D-D8B8-660262917A72}"/>
              </a:ext>
            </a:extLst>
          </p:cNvPr>
          <p:cNvSpPr/>
          <p:nvPr/>
        </p:nvSpPr>
        <p:spPr>
          <a:xfrm>
            <a:off x="4021564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2" name="Freeform: Shape 1141">
            <a:extLst>
              <a:ext uri="{FF2B5EF4-FFF2-40B4-BE49-F238E27FC236}">
                <a16:creationId xmlns:a16="http://schemas.microsoft.com/office/drawing/2014/main" id="{C7647AE0-3DD8-40A0-50D4-5AD865D383A3}"/>
              </a:ext>
            </a:extLst>
          </p:cNvPr>
          <p:cNvSpPr/>
          <p:nvPr/>
        </p:nvSpPr>
        <p:spPr>
          <a:xfrm>
            <a:off x="5126026" y="2339123"/>
            <a:ext cx="520735" cy="831872"/>
          </a:xfrm>
          <a:custGeom>
            <a:avLst/>
            <a:gdLst>
              <a:gd name="connsiteX0" fmla="*/ 253979 w 538396"/>
              <a:gd name="connsiteY0" fmla="*/ 4174 h 860085"/>
              <a:gd name="connsiteX1" fmla="*/ 255122 w 538396"/>
              <a:gd name="connsiteY1" fmla="*/ 78692 h 860085"/>
              <a:gd name="connsiteX2" fmla="*/ 262104 w 538396"/>
              <a:gd name="connsiteY2" fmla="*/ 186342 h 860085"/>
              <a:gd name="connsiteX3" fmla="*/ 293967 w 538396"/>
              <a:gd name="connsiteY3" fmla="*/ 85547 h 860085"/>
              <a:gd name="connsiteX4" fmla="*/ 331035 w 538396"/>
              <a:gd name="connsiteY4" fmla="*/ 10268 h 860085"/>
              <a:gd name="connsiteX5" fmla="*/ 333828 w 538396"/>
              <a:gd name="connsiteY5" fmla="*/ 86562 h 860085"/>
              <a:gd name="connsiteX6" fmla="*/ 349823 w 538396"/>
              <a:gd name="connsiteY6" fmla="*/ 182533 h 860085"/>
              <a:gd name="connsiteX7" fmla="*/ 370389 w 538396"/>
              <a:gd name="connsiteY7" fmla="*/ 89355 h 860085"/>
              <a:gd name="connsiteX8" fmla="*/ 399840 w 538396"/>
              <a:gd name="connsiteY8" fmla="*/ 15599 h 860085"/>
              <a:gd name="connsiteX9" fmla="*/ 407203 w 538396"/>
              <a:gd name="connsiteY9" fmla="*/ 97480 h 860085"/>
              <a:gd name="connsiteX10" fmla="*/ 426499 w 538396"/>
              <a:gd name="connsiteY10" fmla="*/ 186723 h 860085"/>
              <a:gd name="connsiteX11" fmla="*/ 458616 w 538396"/>
              <a:gd name="connsiteY11" fmla="*/ 76534 h 860085"/>
              <a:gd name="connsiteX12" fmla="*/ 486798 w 538396"/>
              <a:gd name="connsiteY12" fmla="*/ 20423 h 860085"/>
              <a:gd name="connsiteX13" fmla="*/ 494415 w 538396"/>
              <a:gd name="connsiteY13" fmla="*/ 106112 h 860085"/>
              <a:gd name="connsiteX14" fmla="*/ 523232 w 538396"/>
              <a:gd name="connsiteY14" fmla="*/ 203226 h 860085"/>
              <a:gd name="connsiteX15" fmla="*/ 522343 w 538396"/>
              <a:gd name="connsiteY15" fmla="*/ 560325 h 860085"/>
              <a:gd name="connsiteX16" fmla="*/ 515234 w 538396"/>
              <a:gd name="connsiteY16" fmla="*/ 829831 h 860085"/>
              <a:gd name="connsiteX17" fmla="*/ 236714 w 538396"/>
              <a:gd name="connsiteY17" fmla="*/ 847223 h 860085"/>
              <a:gd name="connsiteX18" fmla="*/ 33093 w 538396"/>
              <a:gd name="connsiteY18" fmla="*/ 832624 h 860085"/>
              <a:gd name="connsiteX19" fmla="*/ 3768 w 538396"/>
              <a:gd name="connsiteY19" fmla="*/ 539125 h 860085"/>
              <a:gd name="connsiteX20" fmla="*/ 2626 w 538396"/>
              <a:gd name="connsiteY20" fmla="*/ 350229 h 860085"/>
              <a:gd name="connsiteX21" fmla="*/ 14940 w 538396"/>
              <a:gd name="connsiteY21" fmla="*/ 212747 h 860085"/>
              <a:gd name="connsiteX22" fmla="*/ 53150 w 538396"/>
              <a:gd name="connsiteY22" fmla="*/ 67647 h 860085"/>
              <a:gd name="connsiteX23" fmla="*/ 92758 w 538396"/>
              <a:gd name="connsiteY23" fmla="*/ 493 h 860085"/>
              <a:gd name="connsiteX24" fmla="*/ 96439 w 538396"/>
              <a:gd name="connsiteY24" fmla="*/ 86689 h 860085"/>
              <a:gd name="connsiteX25" fmla="*/ 109134 w 538396"/>
              <a:gd name="connsiteY25" fmla="*/ 196371 h 860085"/>
              <a:gd name="connsiteX26" fmla="*/ 136935 w 538396"/>
              <a:gd name="connsiteY26" fmla="*/ 92910 h 860085"/>
              <a:gd name="connsiteX27" fmla="*/ 163847 w 538396"/>
              <a:gd name="connsiteY27" fmla="*/ 2524 h 860085"/>
              <a:gd name="connsiteX28" fmla="*/ 172226 w 538396"/>
              <a:gd name="connsiteY28" fmla="*/ 95956 h 860085"/>
              <a:gd name="connsiteX29" fmla="*/ 185301 w 538396"/>
              <a:gd name="connsiteY29" fmla="*/ 184311 h 860085"/>
              <a:gd name="connsiteX30" fmla="*/ 214880 w 538396"/>
              <a:gd name="connsiteY30" fmla="*/ 85674 h 860085"/>
              <a:gd name="connsiteX31" fmla="*/ 254106 w 538396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396" h="860085">
                <a:moveTo>
                  <a:pt x="253979" y="4174"/>
                </a:moveTo>
                <a:cubicBezTo>
                  <a:pt x="275433" y="10522"/>
                  <a:pt x="260834" y="46193"/>
                  <a:pt x="255122" y="78692"/>
                </a:cubicBezTo>
                <a:cubicBezTo>
                  <a:pt x="249536" y="111317"/>
                  <a:pt x="228844" y="183295"/>
                  <a:pt x="262104" y="186342"/>
                </a:cubicBezTo>
                <a:cubicBezTo>
                  <a:pt x="295237" y="189389"/>
                  <a:pt x="292825" y="125789"/>
                  <a:pt x="293967" y="85547"/>
                </a:cubicBezTo>
                <a:cubicBezTo>
                  <a:pt x="295110" y="45432"/>
                  <a:pt x="306915" y="7094"/>
                  <a:pt x="331035" y="10268"/>
                </a:cubicBezTo>
                <a:cubicBezTo>
                  <a:pt x="355282" y="13441"/>
                  <a:pt x="334844" y="57872"/>
                  <a:pt x="333828" y="86562"/>
                </a:cubicBezTo>
                <a:cubicBezTo>
                  <a:pt x="332813" y="115252"/>
                  <a:pt x="330654" y="182280"/>
                  <a:pt x="349823" y="182533"/>
                </a:cubicBezTo>
                <a:cubicBezTo>
                  <a:pt x="368992" y="182787"/>
                  <a:pt x="368992" y="121599"/>
                  <a:pt x="370389" y="89355"/>
                </a:cubicBezTo>
                <a:cubicBezTo>
                  <a:pt x="371785" y="57111"/>
                  <a:pt x="373054" y="14330"/>
                  <a:pt x="399840" y="15599"/>
                </a:cubicBezTo>
                <a:cubicBezTo>
                  <a:pt x="426626" y="16996"/>
                  <a:pt x="408980" y="68028"/>
                  <a:pt x="407203" y="97480"/>
                </a:cubicBezTo>
                <a:cubicBezTo>
                  <a:pt x="405552" y="126804"/>
                  <a:pt x="402506" y="186596"/>
                  <a:pt x="426499" y="186723"/>
                </a:cubicBezTo>
                <a:cubicBezTo>
                  <a:pt x="450365" y="186723"/>
                  <a:pt x="455696" y="112332"/>
                  <a:pt x="458616" y="76534"/>
                </a:cubicBezTo>
                <a:cubicBezTo>
                  <a:pt x="461536" y="40735"/>
                  <a:pt x="465725" y="19408"/>
                  <a:pt x="486798" y="20423"/>
                </a:cubicBezTo>
                <a:cubicBezTo>
                  <a:pt x="507744" y="21439"/>
                  <a:pt x="488322" y="75645"/>
                  <a:pt x="494415" y="106112"/>
                </a:cubicBezTo>
                <a:cubicBezTo>
                  <a:pt x="500508" y="136579"/>
                  <a:pt x="517138" y="157017"/>
                  <a:pt x="523232" y="203226"/>
                </a:cubicBezTo>
                <a:cubicBezTo>
                  <a:pt x="529452" y="249434"/>
                  <a:pt x="522597" y="454325"/>
                  <a:pt x="522343" y="560325"/>
                </a:cubicBezTo>
                <a:cubicBezTo>
                  <a:pt x="522089" y="666198"/>
                  <a:pt x="562966" y="781973"/>
                  <a:pt x="515234" y="829831"/>
                </a:cubicBezTo>
                <a:cubicBezTo>
                  <a:pt x="467629" y="877690"/>
                  <a:pt x="317071" y="846842"/>
                  <a:pt x="236714" y="847223"/>
                </a:cubicBezTo>
                <a:cubicBezTo>
                  <a:pt x="156358" y="847731"/>
                  <a:pt x="71938" y="883910"/>
                  <a:pt x="33093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202" y="102938"/>
                  <a:pt x="53150" y="67647"/>
                </a:cubicBezTo>
                <a:cubicBezTo>
                  <a:pt x="66099" y="32229"/>
                  <a:pt x="65464" y="-4712"/>
                  <a:pt x="92758" y="493"/>
                </a:cubicBezTo>
                <a:cubicBezTo>
                  <a:pt x="119924" y="5698"/>
                  <a:pt x="100120" y="50764"/>
                  <a:pt x="96439" y="86689"/>
                </a:cubicBezTo>
                <a:cubicBezTo>
                  <a:pt x="92758" y="122615"/>
                  <a:pt x="78793" y="193324"/>
                  <a:pt x="109134" y="196371"/>
                </a:cubicBezTo>
                <a:cubicBezTo>
                  <a:pt x="139601" y="199290"/>
                  <a:pt x="133888" y="126804"/>
                  <a:pt x="136935" y="92910"/>
                </a:cubicBezTo>
                <a:cubicBezTo>
                  <a:pt x="139982" y="58888"/>
                  <a:pt x="139854" y="1508"/>
                  <a:pt x="163847" y="2524"/>
                </a:cubicBezTo>
                <a:cubicBezTo>
                  <a:pt x="187840" y="3540"/>
                  <a:pt x="175019" y="62316"/>
                  <a:pt x="172226" y="95956"/>
                </a:cubicBezTo>
                <a:cubicBezTo>
                  <a:pt x="169433" y="129597"/>
                  <a:pt x="167021" y="181264"/>
                  <a:pt x="185301" y="184311"/>
                </a:cubicBezTo>
                <a:cubicBezTo>
                  <a:pt x="203582" y="187357"/>
                  <a:pt x="209167" y="120965"/>
                  <a:pt x="214880" y="85674"/>
                </a:cubicBezTo>
                <a:cubicBezTo>
                  <a:pt x="220465" y="50383"/>
                  <a:pt x="232652" y="-2173"/>
                  <a:pt x="25410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3" name="Freeform: Shape 1142">
            <a:extLst>
              <a:ext uri="{FF2B5EF4-FFF2-40B4-BE49-F238E27FC236}">
                <a16:creationId xmlns:a16="http://schemas.microsoft.com/office/drawing/2014/main" id="{A3EAA64F-6B8A-EC2F-7EF2-CD581E83AE64}"/>
              </a:ext>
            </a:extLst>
          </p:cNvPr>
          <p:cNvSpPr/>
          <p:nvPr/>
        </p:nvSpPr>
        <p:spPr>
          <a:xfrm>
            <a:off x="5142261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5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5" y="195646"/>
                  <a:pt x="442085" y="135093"/>
                  <a:pt x="445767" y="100564"/>
                </a:cubicBezTo>
                <a:cubicBezTo>
                  <a:pt x="449575" y="66035"/>
                  <a:pt x="443863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7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3" y="686420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5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6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44" name="Group 1143">
            <a:extLst>
              <a:ext uri="{FF2B5EF4-FFF2-40B4-BE49-F238E27FC236}">
                <a16:creationId xmlns:a16="http://schemas.microsoft.com/office/drawing/2014/main" id="{391C421D-62B9-3800-2A44-6A53F8A28CEC}"/>
              </a:ext>
            </a:extLst>
          </p:cNvPr>
          <p:cNvGrpSpPr/>
          <p:nvPr/>
        </p:nvGrpSpPr>
        <p:grpSpPr>
          <a:xfrm>
            <a:off x="5260592" y="2762736"/>
            <a:ext cx="216871" cy="207514"/>
            <a:chOff x="5426939" y="2480616"/>
            <a:chExt cx="258096" cy="246961"/>
          </a:xfrm>
        </p:grpSpPr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06366529-F893-23EF-59D2-234ADF839313}"/>
                </a:ext>
              </a:extLst>
            </p:cNvPr>
            <p:cNvSpPr/>
            <p:nvPr/>
          </p:nvSpPr>
          <p:spPr>
            <a:xfrm>
              <a:off x="5429750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55A12BFC-51A4-44CA-0594-5BC1BC9B3890}"/>
                </a:ext>
              </a:extLst>
            </p:cNvPr>
            <p:cNvSpPr/>
            <p:nvPr/>
          </p:nvSpPr>
          <p:spPr>
            <a:xfrm>
              <a:off x="5426939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3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3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49401B8-EF0A-9DBF-C074-C5CFA6DF42F1}"/>
                </a:ext>
              </a:extLst>
            </p:cNvPr>
            <p:cNvSpPr/>
            <p:nvPr/>
          </p:nvSpPr>
          <p:spPr>
            <a:xfrm>
              <a:off x="5472786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E468051F-3495-D265-7E84-F157DDB3BEB8}"/>
              </a:ext>
            </a:extLst>
          </p:cNvPr>
          <p:cNvSpPr/>
          <p:nvPr/>
        </p:nvSpPr>
        <p:spPr>
          <a:xfrm>
            <a:off x="521236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9" name="Freeform: Shape 1148">
            <a:extLst>
              <a:ext uri="{FF2B5EF4-FFF2-40B4-BE49-F238E27FC236}">
                <a16:creationId xmlns:a16="http://schemas.microsoft.com/office/drawing/2014/main" id="{F05CFA05-E07D-29ED-44EA-7F2A164B60E7}"/>
              </a:ext>
            </a:extLst>
          </p:cNvPr>
          <p:cNvSpPr/>
          <p:nvPr/>
        </p:nvSpPr>
        <p:spPr>
          <a:xfrm>
            <a:off x="5215280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683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0" name="Freeform: Shape 1149">
            <a:extLst>
              <a:ext uri="{FF2B5EF4-FFF2-40B4-BE49-F238E27FC236}">
                <a16:creationId xmlns:a16="http://schemas.microsoft.com/office/drawing/2014/main" id="{D764BD0A-431B-6049-12FC-D87F9B5A0FEC}"/>
              </a:ext>
            </a:extLst>
          </p:cNvPr>
          <p:cNvSpPr/>
          <p:nvPr/>
        </p:nvSpPr>
        <p:spPr>
          <a:xfrm>
            <a:off x="5476117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1" name="Freeform: Shape 1150">
            <a:extLst>
              <a:ext uri="{FF2B5EF4-FFF2-40B4-BE49-F238E27FC236}">
                <a16:creationId xmlns:a16="http://schemas.microsoft.com/office/drawing/2014/main" id="{14912AFA-15DA-7616-DC16-6CFAE9C50A8A}"/>
              </a:ext>
            </a:extLst>
          </p:cNvPr>
          <p:cNvSpPr/>
          <p:nvPr/>
        </p:nvSpPr>
        <p:spPr>
          <a:xfrm>
            <a:off x="5491616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9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2" name="Freeform: Shape 1151">
            <a:extLst>
              <a:ext uri="{FF2B5EF4-FFF2-40B4-BE49-F238E27FC236}">
                <a16:creationId xmlns:a16="http://schemas.microsoft.com/office/drawing/2014/main" id="{67F4F724-C7C7-1CC8-69F5-31E53A87F462}"/>
              </a:ext>
            </a:extLst>
          </p:cNvPr>
          <p:cNvSpPr/>
          <p:nvPr/>
        </p:nvSpPr>
        <p:spPr>
          <a:xfrm>
            <a:off x="5189096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3" name="Freeform: Shape 1152">
            <a:extLst>
              <a:ext uri="{FF2B5EF4-FFF2-40B4-BE49-F238E27FC236}">
                <a16:creationId xmlns:a16="http://schemas.microsoft.com/office/drawing/2014/main" id="{E748EF64-491C-9334-EE57-3DB4F4617BD9}"/>
              </a:ext>
            </a:extLst>
          </p:cNvPr>
          <p:cNvSpPr/>
          <p:nvPr/>
        </p:nvSpPr>
        <p:spPr>
          <a:xfrm>
            <a:off x="5489292" y="2571007"/>
            <a:ext cx="83400" cy="59138"/>
          </a:xfrm>
          <a:custGeom>
            <a:avLst/>
            <a:gdLst>
              <a:gd name="connsiteX0" fmla="*/ 7 w 86228"/>
              <a:gd name="connsiteY0" fmla="*/ 39645 h 61144"/>
              <a:gd name="connsiteX1" fmla="*/ 39487 w 86228"/>
              <a:gd name="connsiteY1" fmla="*/ 38 h 61144"/>
              <a:gd name="connsiteX2" fmla="*/ 86204 w 86228"/>
              <a:gd name="connsiteY2" fmla="*/ 34567 h 61144"/>
              <a:gd name="connsiteX3" fmla="*/ 42280 w 86228"/>
              <a:gd name="connsiteY3" fmla="*/ 61099 h 61144"/>
              <a:gd name="connsiteX4" fmla="*/ 135 w 86228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44">
                <a:moveTo>
                  <a:pt x="7" y="39645"/>
                </a:moveTo>
                <a:cubicBezTo>
                  <a:pt x="-500" y="29490"/>
                  <a:pt x="25143" y="927"/>
                  <a:pt x="39487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280" y="61099"/>
                </a:cubicBezTo>
                <a:cubicBezTo>
                  <a:pt x="27936" y="61988"/>
                  <a:pt x="515" y="49674"/>
                  <a:pt x="135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4" name="Freeform: Shape 1153">
            <a:extLst>
              <a:ext uri="{FF2B5EF4-FFF2-40B4-BE49-F238E27FC236}">
                <a16:creationId xmlns:a16="http://schemas.microsoft.com/office/drawing/2014/main" id="{70F91047-8BA0-6366-B67D-6FB09B7A9C76}"/>
              </a:ext>
            </a:extLst>
          </p:cNvPr>
          <p:cNvSpPr/>
          <p:nvPr/>
        </p:nvSpPr>
        <p:spPr>
          <a:xfrm>
            <a:off x="2076583" y="3029672"/>
            <a:ext cx="239975" cy="145273"/>
          </a:xfrm>
          <a:custGeom>
            <a:avLst/>
            <a:gdLst>
              <a:gd name="connsiteX0" fmla="*/ 35792 w 248114"/>
              <a:gd name="connsiteY0" fmla="*/ 74985 h 150200"/>
              <a:gd name="connsiteX1" fmla="*/ 120466 w 248114"/>
              <a:gd name="connsiteY1" fmla="*/ 87 h 150200"/>
              <a:gd name="connsiteX2" fmla="*/ 201076 w 248114"/>
              <a:gd name="connsiteY2" fmla="*/ 65084 h 150200"/>
              <a:gd name="connsiteX3" fmla="*/ 201076 w 248114"/>
              <a:gd name="connsiteY3" fmla="*/ 148995 h 150200"/>
              <a:gd name="connsiteX4" fmla="*/ 35792 w 248114"/>
              <a:gd name="connsiteY4" fmla="*/ 148995 h 150200"/>
              <a:gd name="connsiteX5" fmla="*/ 35792 w 248114"/>
              <a:gd name="connsiteY5" fmla="*/ 74985 h 15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114" h="150200">
                <a:moveTo>
                  <a:pt x="35792" y="74985"/>
                </a:moveTo>
                <a:cubicBezTo>
                  <a:pt x="35792" y="74985"/>
                  <a:pt x="94949" y="2626"/>
                  <a:pt x="120466" y="87"/>
                </a:cubicBezTo>
                <a:cubicBezTo>
                  <a:pt x="145982" y="-2452"/>
                  <a:pt x="190413" y="51120"/>
                  <a:pt x="201076" y="65084"/>
                </a:cubicBezTo>
                <a:cubicBezTo>
                  <a:pt x="211740" y="79048"/>
                  <a:pt x="301364" y="148106"/>
                  <a:pt x="201076" y="148995"/>
                </a:cubicBezTo>
                <a:cubicBezTo>
                  <a:pt x="100789" y="149884"/>
                  <a:pt x="56358" y="146583"/>
                  <a:pt x="35792" y="148995"/>
                </a:cubicBezTo>
                <a:cubicBezTo>
                  <a:pt x="15227" y="151407"/>
                  <a:pt x="-33266" y="158008"/>
                  <a:pt x="35792" y="74985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5" name="Freeform: Shape 1154">
            <a:extLst>
              <a:ext uri="{FF2B5EF4-FFF2-40B4-BE49-F238E27FC236}">
                <a16:creationId xmlns:a16="http://schemas.microsoft.com/office/drawing/2014/main" id="{6248D968-DFB0-AF0D-BD2C-DBB3B4F16F24}"/>
              </a:ext>
            </a:extLst>
          </p:cNvPr>
          <p:cNvSpPr/>
          <p:nvPr/>
        </p:nvSpPr>
        <p:spPr>
          <a:xfrm>
            <a:off x="2167066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3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6" name="Freeform: Shape 1155">
            <a:extLst>
              <a:ext uri="{FF2B5EF4-FFF2-40B4-BE49-F238E27FC236}">
                <a16:creationId xmlns:a16="http://schemas.microsoft.com/office/drawing/2014/main" id="{46C15B10-6907-64EE-954E-35F737F81A0B}"/>
              </a:ext>
            </a:extLst>
          </p:cNvPr>
          <p:cNvSpPr/>
          <p:nvPr/>
        </p:nvSpPr>
        <p:spPr>
          <a:xfrm>
            <a:off x="2165712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7" name="Freeform: Shape 1156">
            <a:extLst>
              <a:ext uri="{FF2B5EF4-FFF2-40B4-BE49-F238E27FC236}">
                <a16:creationId xmlns:a16="http://schemas.microsoft.com/office/drawing/2014/main" id="{695C10BE-2BF9-11AE-A361-8733225B65C6}"/>
              </a:ext>
            </a:extLst>
          </p:cNvPr>
          <p:cNvSpPr/>
          <p:nvPr/>
        </p:nvSpPr>
        <p:spPr>
          <a:xfrm>
            <a:off x="5513645" y="3023823"/>
            <a:ext cx="146578" cy="143314"/>
          </a:xfrm>
          <a:custGeom>
            <a:avLst/>
            <a:gdLst>
              <a:gd name="connsiteX0" fmla="*/ 44903 w 151549"/>
              <a:gd name="connsiteY0" fmla="*/ 74940 h 148174"/>
              <a:gd name="connsiteX1" fmla="*/ 129576 w 151549"/>
              <a:gd name="connsiteY1" fmla="*/ 42 h 148174"/>
              <a:gd name="connsiteX2" fmla="*/ 151538 w 151549"/>
              <a:gd name="connsiteY2" fmla="*/ 129526 h 148174"/>
              <a:gd name="connsiteX3" fmla="*/ 52012 w 151549"/>
              <a:gd name="connsiteY3" fmla="*/ 147172 h 148174"/>
              <a:gd name="connsiteX4" fmla="*/ 4281 w 151549"/>
              <a:gd name="connsiteY4" fmla="*/ 127368 h 148174"/>
              <a:gd name="connsiteX5" fmla="*/ 44903 w 151549"/>
              <a:gd name="connsiteY5" fmla="*/ 74813 h 1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549" h="148174">
                <a:moveTo>
                  <a:pt x="44903" y="74940"/>
                </a:moveTo>
                <a:cubicBezTo>
                  <a:pt x="44903" y="74940"/>
                  <a:pt x="104060" y="2581"/>
                  <a:pt x="129576" y="42"/>
                </a:cubicBezTo>
                <a:cubicBezTo>
                  <a:pt x="155093" y="-2497"/>
                  <a:pt x="150903" y="112008"/>
                  <a:pt x="151538" y="129526"/>
                </a:cubicBezTo>
                <a:cubicBezTo>
                  <a:pt x="152300" y="150219"/>
                  <a:pt x="113962" y="144125"/>
                  <a:pt x="52012" y="147172"/>
                </a:cubicBezTo>
                <a:cubicBezTo>
                  <a:pt x="52012" y="147172"/>
                  <a:pt x="-17681" y="154916"/>
                  <a:pt x="4281" y="127368"/>
                </a:cubicBezTo>
                <a:cubicBezTo>
                  <a:pt x="26242" y="99821"/>
                  <a:pt x="44903" y="74813"/>
                  <a:pt x="44903" y="74813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8" name="Freeform: Shape 1157">
            <a:extLst>
              <a:ext uri="{FF2B5EF4-FFF2-40B4-BE49-F238E27FC236}">
                <a16:creationId xmlns:a16="http://schemas.microsoft.com/office/drawing/2014/main" id="{F2E65E9C-DC8D-77EC-3AA4-E145F0BA9358}"/>
              </a:ext>
            </a:extLst>
          </p:cNvPr>
          <p:cNvSpPr/>
          <p:nvPr/>
        </p:nvSpPr>
        <p:spPr>
          <a:xfrm>
            <a:off x="5588066" y="3088324"/>
            <a:ext cx="49799" cy="47148"/>
          </a:xfrm>
          <a:custGeom>
            <a:avLst/>
            <a:gdLst>
              <a:gd name="connsiteX0" fmla="*/ 75 w 51488"/>
              <a:gd name="connsiteY0" fmla="*/ 23358 h 48747"/>
              <a:gd name="connsiteX1" fmla="*/ 20387 w 51488"/>
              <a:gd name="connsiteY1" fmla="*/ 0 h 48747"/>
              <a:gd name="connsiteX2" fmla="*/ 51489 w 51488"/>
              <a:gd name="connsiteY2" fmla="*/ 23358 h 48747"/>
              <a:gd name="connsiteX3" fmla="*/ 25845 w 51488"/>
              <a:gd name="connsiteY3" fmla="*/ 48747 h 48747"/>
              <a:gd name="connsiteX4" fmla="*/ 202 w 51488"/>
              <a:gd name="connsiteY4" fmla="*/ 23358 h 48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88" h="48747">
                <a:moveTo>
                  <a:pt x="75" y="23358"/>
                </a:moveTo>
                <a:cubicBezTo>
                  <a:pt x="-813" y="15234"/>
                  <a:pt x="6169" y="0"/>
                  <a:pt x="20387" y="0"/>
                </a:cubicBezTo>
                <a:cubicBezTo>
                  <a:pt x="34605" y="0"/>
                  <a:pt x="51489" y="9267"/>
                  <a:pt x="51489" y="23358"/>
                </a:cubicBezTo>
                <a:cubicBezTo>
                  <a:pt x="51489" y="37449"/>
                  <a:pt x="39937" y="48747"/>
                  <a:pt x="25845" y="48747"/>
                </a:cubicBezTo>
                <a:cubicBezTo>
                  <a:pt x="11755" y="48747"/>
                  <a:pt x="1091" y="31483"/>
                  <a:pt x="202" y="23358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9" name="Freeform: Shape 1158">
            <a:extLst>
              <a:ext uri="{FF2B5EF4-FFF2-40B4-BE49-F238E27FC236}">
                <a16:creationId xmlns:a16="http://schemas.microsoft.com/office/drawing/2014/main" id="{347EF8D1-66ED-1B4E-10DC-EF6C845F5738}"/>
              </a:ext>
            </a:extLst>
          </p:cNvPr>
          <p:cNvSpPr/>
          <p:nvPr/>
        </p:nvSpPr>
        <p:spPr>
          <a:xfrm>
            <a:off x="5586907" y="3087305"/>
            <a:ext cx="40030" cy="38358"/>
          </a:xfrm>
          <a:custGeom>
            <a:avLst/>
            <a:gdLst>
              <a:gd name="connsiteX0" fmla="*/ 5 w 41388"/>
              <a:gd name="connsiteY0" fmla="*/ 19715 h 39659"/>
              <a:gd name="connsiteX1" fmla="*/ 17650 w 41388"/>
              <a:gd name="connsiteY1" fmla="*/ 39 h 39659"/>
              <a:gd name="connsiteX2" fmla="*/ 41389 w 41388"/>
              <a:gd name="connsiteY2" fmla="*/ 16795 h 39659"/>
              <a:gd name="connsiteX3" fmla="*/ 16508 w 41388"/>
              <a:gd name="connsiteY3" fmla="*/ 39646 h 39659"/>
              <a:gd name="connsiteX4" fmla="*/ 5 w 41388"/>
              <a:gd name="connsiteY4" fmla="*/ 19588 h 3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88" h="39659">
                <a:moveTo>
                  <a:pt x="5" y="19715"/>
                </a:moveTo>
                <a:cubicBezTo>
                  <a:pt x="259" y="13114"/>
                  <a:pt x="10795" y="546"/>
                  <a:pt x="17650" y="39"/>
                </a:cubicBezTo>
                <a:cubicBezTo>
                  <a:pt x="24505" y="-469"/>
                  <a:pt x="41389" y="3974"/>
                  <a:pt x="41389" y="16795"/>
                </a:cubicBezTo>
                <a:cubicBezTo>
                  <a:pt x="41389" y="29617"/>
                  <a:pt x="23363" y="39265"/>
                  <a:pt x="16508" y="39646"/>
                </a:cubicBezTo>
                <a:cubicBezTo>
                  <a:pt x="9652" y="40154"/>
                  <a:pt x="-249" y="26190"/>
                  <a:pt x="5" y="1958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0" name="Freeform: Shape 1159">
            <a:extLst>
              <a:ext uri="{FF2B5EF4-FFF2-40B4-BE49-F238E27FC236}">
                <a16:creationId xmlns:a16="http://schemas.microsoft.com/office/drawing/2014/main" id="{2C080BC3-C332-0C1D-5167-30613A17CFEF}"/>
              </a:ext>
            </a:extLst>
          </p:cNvPr>
          <p:cNvSpPr/>
          <p:nvPr/>
        </p:nvSpPr>
        <p:spPr>
          <a:xfrm>
            <a:off x="3065075" y="2975809"/>
            <a:ext cx="187864" cy="195312"/>
          </a:xfrm>
          <a:custGeom>
            <a:avLst/>
            <a:gdLst>
              <a:gd name="connsiteX0" fmla="*/ 19569 w 194235"/>
              <a:gd name="connsiteY0" fmla="*/ 115569 h 201936"/>
              <a:gd name="connsiteX1" fmla="*/ 99799 w 194235"/>
              <a:gd name="connsiteY1" fmla="*/ 48 h 201936"/>
              <a:gd name="connsiteX2" fmla="*/ 170000 w 194235"/>
              <a:gd name="connsiteY2" fmla="*/ 112395 h 201936"/>
              <a:gd name="connsiteX3" fmla="*/ 133439 w 194235"/>
              <a:gd name="connsiteY3" fmla="*/ 201892 h 201936"/>
              <a:gd name="connsiteX4" fmla="*/ 41150 w 194235"/>
              <a:gd name="connsiteY4" fmla="*/ 201892 h 201936"/>
              <a:gd name="connsiteX5" fmla="*/ 19442 w 194235"/>
              <a:gd name="connsiteY5" fmla="*/ 115569 h 20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235" h="201936">
                <a:moveTo>
                  <a:pt x="19569" y="115569"/>
                </a:moveTo>
                <a:cubicBezTo>
                  <a:pt x="19569" y="115569"/>
                  <a:pt x="74283" y="2587"/>
                  <a:pt x="99799" y="48"/>
                </a:cubicBezTo>
                <a:cubicBezTo>
                  <a:pt x="125315" y="-2491"/>
                  <a:pt x="162129" y="96654"/>
                  <a:pt x="170000" y="112395"/>
                </a:cubicBezTo>
                <a:cubicBezTo>
                  <a:pt x="182060" y="136261"/>
                  <a:pt x="234235" y="203923"/>
                  <a:pt x="133439" y="201892"/>
                </a:cubicBezTo>
                <a:cubicBezTo>
                  <a:pt x="33152" y="199861"/>
                  <a:pt x="61842" y="201892"/>
                  <a:pt x="41150" y="201892"/>
                </a:cubicBezTo>
                <a:cubicBezTo>
                  <a:pt x="17665" y="201892"/>
                  <a:pt x="-25116" y="204050"/>
                  <a:pt x="19442" y="115569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1" name="Freeform: Shape 1160">
            <a:extLst>
              <a:ext uri="{FF2B5EF4-FFF2-40B4-BE49-F238E27FC236}">
                <a16:creationId xmlns:a16="http://schemas.microsoft.com/office/drawing/2014/main" id="{4E74CA04-3E4D-EC30-4B97-9B17A9EE80AC}"/>
              </a:ext>
            </a:extLst>
          </p:cNvPr>
          <p:cNvSpPr/>
          <p:nvPr/>
        </p:nvSpPr>
        <p:spPr>
          <a:xfrm>
            <a:off x="3127712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2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2" name="Freeform: Shape 1161">
            <a:extLst>
              <a:ext uri="{FF2B5EF4-FFF2-40B4-BE49-F238E27FC236}">
                <a16:creationId xmlns:a16="http://schemas.microsoft.com/office/drawing/2014/main" id="{FE73FD4B-C1FE-5018-D1D1-56C9D01CE1BC}"/>
              </a:ext>
            </a:extLst>
          </p:cNvPr>
          <p:cNvSpPr/>
          <p:nvPr/>
        </p:nvSpPr>
        <p:spPr>
          <a:xfrm>
            <a:off x="3126481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3" name="Freeform: Shape 1162">
            <a:extLst>
              <a:ext uri="{FF2B5EF4-FFF2-40B4-BE49-F238E27FC236}">
                <a16:creationId xmlns:a16="http://schemas.microsoft.com/office/drawing/2014/main" id="{CA78F1C9-80A1-1296-0AB8-007A7D41D4A4}"/>
              </a:ext>
            </a:extLst>
          </p:cNvPr>
          <p:cNvSpPr/>
          <p:nvPr/>
        </p:nvSpPr>
        <p:spPr>
          <a:xfrm>
            <a:off x="3600383" y="3043110"/>
            <a:ext cx="123035" cy="127994"/>
          </a:xfrm>
          <a:custGeom>
            <a:avLst/>
            <a:gdLst>
              <a:gd name="connsiteX0" fmla="*/ 12862 w 127208"/>
              <a:gd name="connsiteY0" fmla="*/ 75691 h 132335"/>
              <a:gd name="connsiteX1" fmla="*/ 65418 w 127208"/>
              <a:gd name="connsiteY1" fmla="*/ 31 h 132335"/>
              <a:gd name="connsiteX2" fmla="*/ 111372 w 127208"/>
              <a:gd name="connsiteY2" fmla="*/ 73660 h 132335"/>
              <a:gd name="connsiteX3" fmla="*/ 87380 w 127208"/>
              <a:gd name="connsiteY3" fmla="*/ 132309 h 132335"/>
              <a:gd name="connsiteX4" fmla="*/ 26953 w 127208"/>
              <a:gd name="connsiteY4" fmla="*/ 132309 h 132335"/>
              <a:gd name="connsiteX5" fmla="*/ 12735 w 127208"/>
              <a:gd name="connsiteY5" fmla="*/ 75691 h 13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08" h="132335">
                <a:moveTo>
                  <a:pt x="12862" y="75691"/>
                </a:moveTo>
                <a:cubicBezTo>
                  <a:pt x="12862" y="75691"/>
                  <a:pt x="48661" y="1681"/>
                  <a:pt x="65418" y="31"/>
                </a:cubicBezTo>
                <a:cubicBezTo>
                  <a:pt x="82175" y="-1619"/>
                  <a:pt x="106295" y="63377"/>
                  <a:pt x="111372" y="73660"/>
                </a:cubicBezTo>
                <a:cubicBezTo>
                  <a:pt x="119243" y="89274"/>
                  <a:pt x="153392" y="133578"/>
                  <a:pt x="87380" y="132309"/>
                </a:cubicBezTo>
                <a:cubicBezTo>
                  <a:pt x="21622" y="130912"/>
                  <a:pt x="40537" y="132309"/>
                  <a:pt x="26953" y="132309"/>
                </a:cubicBezTo>
                <a:cubicBezTo>
                  <a:pt x="11593" y="132309"/>
                  <a:pt x="-16462" y="133705"/>
                  <a:pt x="12735" y="75691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4" name="Freeform: Shape 1163">
            <a:extLst>
              <a:ext uri="{FF2B5EF4-FFF2-40B4-BE49-F238E27FC236}">
                <a16:creationId xmlns:a16="http://schemas.microsoft.com/office/drawing/2014/main" id="{035418E1-9E83-11FF-E168-D092BCA501EA}"/>
              </a:ext>
            </a:extLst>
          </p:cNvPr>
          <p:cNvSpPr/>
          <p:nvPr/>
        </p:nvSpPr>
        <p:spPr>
          <a:xfrm>
            <a:off x="3644573" y="3107969"/>
            <a:ext cx="35781" cy="33765"/>
          </a:xfrm>
          <a:custGeom>
            <a:avLst/>
            <a:gdLst>
              <a:gd name="connsiteX0" fmla="*/ 53 w 36994"/>
              <a:gd name="connsiteY0" fmla="*/ 16757 h 34910"/>
              <a:gd name="connsiteX1" fmla="*/ 14652 w 36994"/>
              <a:gd name="connsiteY1" fmla="*/ 0 h 34910"/>
              <a:gd name="connsiteX2" fmla="*/ 36994 w 36994"/>
              <a:gd name="connsiteY2" fmla="*/ 16757 h 34910"/>
              <a:gd name="connsiteX3" fmla="*/ 18587 w 36994"/>
              <a:gd name="connsiteY3" fmla="*/ 34910 h 34910"/>
              <a:gd name="connsiteX4" fmla="*/ 180 w 36994"/>
              <a:gd name="connsiteY4" fmla="*/ 16757 h 3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4" h="34910">
                <a:moveTo>
                  <a:pt x="53" y="16757"/>
                </a:moveTo>
                <a:cubicBezTo>
                  <a:pt x="-582" y="10917"/>
                  <a:pt x="4496" y="0"/>
                  <a:pt x="14652" y="0"/>
                </a:cubicBezTo>
                <a:cubicBezTo>
                  <a:pt x="24808" y="0"/>
                  <a:pt x="36994" y="6728"/>
                  <a:pt x="36994" y="16757"/>
                </a:cubicBezTo>
                <a:cubicBezTo>
                  <a:pt x="36994" y="26786"/>
                  <a:pt x="28743" y="34910"/>
                  <a:pt x="18587" y="34910"/>
                </a:cubicBezTo>
                <a:cubicBezTo>
                  <a:pt x="8431" y="34910"/>
                  <a:pt x="815" y="22596"/>
                  <a:pt x="180" y="16757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5" name="Freeform: Shape 1164">
            <a:extLst>
              <a:ext uri="{FF2B5EF4-FFF2-40B4-BE49-F238E27FC236}">
                <a16:creationId xmlns:a16="http://schemas.microsoft.com/office/drawing/2014/main" id="{FD44EF56-7942-754B-9F2C-6631EB8AB1B9}"/>
              </a:ext>
            </a:extLst>
          </p:cNvPr>
          <p:cNvSpPr/>
          <p:nvPr/>
        </p:nvSpPr>
        <p:spPr>
          <a:xfrm>
            <a:off x="3643763" y="3107203"/>
            <a:ext cx="28733" cy="27665"/>
          </a:xfrm>
          <a:custGeom>
            <a:avLst/>
            <a:gdLst>
              <a:gd name="connsiteX0" fmla="*/ 2 w 29707"/>
              <a:gd name="connsiteY0" fmla="*/ 14121 h 28603"/>
              <a:gd name="connsiteX1" fmla="*/ 12696 w 29707"/>
              <a:gd name="connsiteY1" fmla="*/ 30 h 28603"/>
              <a:gd name="connsiteX2" fmla="*/ 29707 w 29707"/>
              <a:gd name="connsiteY2" fmla="*/ 12090 h 28603"/>
              <a:gd name="connsiteX3" fmla="*/ 11808 w 29707"/>
              <a:gd name="connsiteY3" fmla="*/ 28593 h 28603"/>
              <a:gd name="connsiteX4" fmla="*/ 2 w 29707"/>
              <a:gd name="connsiteY4" fmla="*/ 14248 h 2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07" h="28603">
                <a:moveTo>
                  <a:pt x="2" y="14121"/>
                </a:moveTo>
                <a:cubicBezTo>
                  <a:pt x="129" y="9424"/>
                  <a:pt x="7745" y="411"/>
                  <a:pt x="12696" y="30"/>
                </a:cubicBezTo>
                <a:cubicBezTo>
                  <a:pt x="17647" y="-351"/>
                  <a:pt x="29707" y="2823"/>
                  <a:pt x="29707" y="12090"/>
                </a:cubicBezTo>
                <a:cubicBezTo>
                  <a:pt x="29707" y="21357"/>
                  <a:pt x="16758" y="28212"/>
                  <a:pt x="11808" y="28593"/>
                </a:cubicBezTo>
                <a:cubicBezTo>
                  <a:pt x="6857" y="28974"/>
                  <a:pt x="-125" y="18945"/>
                  <a:pt x="2" y="1424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6" name="Oval 52">
            <a:extLst>
              <a:ext uri="{FF2B5EF4-FFF2-40B4-BE49-F238E27FC236}">
                <a16:creationId xmlns:a16="http://schemas.microsoft.com/office/drawing/2014/main" id="{5EA1A437-1CF8-44DF-0C83-8E3E6509659B}"/>
              </a:ext>
            </a:extLst>
          </p:cNvPr>
          <p:cNvSpPr/>
          <p:nvPr/>
        </p:nvSpPr>
        <p:spPr>
          <a:xfrm rot="17222759">
            <a:off x="3693538" y="2425660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7" name="Oval 52">
            <a:extLst>
              <a:ext uri="{FF2B5EF4-FFF2-40B4-BE49-F238E27FC236}">
                <a16:creationId xmlns:a16="http://schemas.microsoft.com/office/drawing/2014/main" id="{CDC9A40C-40FB-CDC5-7543-F71DB2799FFD}"/>
              </a:ext>
            </a:extLst>
          </p:cNvPr>
          <p:cNvSpPr/>
          <p:nvPr/>
        </p:nvSpPr>
        <p:spPr>
          <a:xfrm rot="17222759">
            <a:off x="3787982" y="235307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8" name="Oval 52">
            <a:extLst>
              <a:ext uri="{FF2B5EF4-FFF2-40B4-BE49-F238E27FC236}">
                <a16:creationId xmlns:a16="http://schemas.microsoft.com/office/drawing/2014/main" id="{02309EF9-76C4-8FE2-AC67-BF6777D56DAA}"/>
              </a:ext>
            </a:extLst>
          </p:cNvPr>
          <p:cNvSpPr/>
          <p:nvPr/>
        </p:nvSpPr>
        <p:spPr>
          <a:xfrm rot="17222759">
            <a:off x="3867559" y="241953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9" name="Oval 52">
            <a:extLst>
              <a:ext uri="{FF2B5EF4-FFF2-40B4-BE49-F238E27FC236}">
                <a16:creationId xmlns:a16="http://schemas.microsoft.com/office/drawing/2014/main" id="{D903295F-030E-835F-C69D-9F708E105FD5}"/>
              </a:ext>
            </a:extLst>
          </p:cNvPr>
          <p:cNvSpPr/>
          <p:nvPr/>
        </p:nvSpPr>
        <p:spPr>
          <a:xfrm rot="17222759">
            <a:off x="3948887" y="2339961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0" name="Oval 52">
            <a:extLst>
              <a:ext uri="{FF2B5EF4-FFF2-40B4-BE49-F238E27FC236}">
                <a16:creationId xmlns:a16="http://schemas.microsoft.com/office/drawing/2014/main" id="{B8A598CF-05BB-767C-1C7A-43C995CA9D22}"/>
              </a:ext>
            </a:extLst>
          </p:cNvPr>
          <p:cNvSpPr/>
          <p:nvPr/>
        </p:nvSpPr>
        <p:spPr>
          <a:xfrm rot="17222759">
            <a:off x="4057322" y="240816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1" name="Oval 52">
            <a:extLst>
              <a:ext uri="{FF2B5EF4-FFF2-40B4-BE49-F238E27FC236}">
                <a16:creationId xmlns:a16="http://schemas.microsoft.com/office/drawing/2014/main" id="{34A4C593-4A0D-334C-1623-CA707E633A6B}"/>
              </a:ext>
            </a:extLst>
          </p:cNvPr>
          <p:cNvSpPr/>
          <p:nvPr/>
        </p:nvSpPr>
        <p:spPr>
          <a:xfrm rot="21276950" flipH="1">
            <a:off x="3712892" y="2360937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2" name="Oval 52">
            <a:extLst>
              <a:ext uri="{FF2B5EF4-FFF2-40B4-BE49-F238E27FC236}">
                <a16:creationId xmlns:a16="http://schemas.microsoft.com/office/drawing/2014/main" id="{A213F56B-1A7E-EAF9-6393-BC80AA9466CB}"/>
              </a:ext>
            </a:extLst>
          </p:cNvPr>
          <p:cNvSpPr/>
          <p:nvPr/>
        </p:nvSpPr>
        <p:spPr>
          <a:xfrm rot="21276950" flipH="1">
            <a:off x="3795966" y="2440515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3" name="Oval 52">
            <a:extLst>
              <a:ext uri="{FF2B5EF4-FFF2-40B4-BE49-F238E27FC236}">
                <a16:creationId xmlns:a16="http://schemas.microsoft.com/office/drawing/2014/main" id="{FB4D161C-C4E4-318F-1211-4B9BA306DF87}"/>
              </a:ext>
            </a:extLst>
          </p:cNvPr>
          <p:cNvSpPr/>
          <p:nvPr/>
        </p:nvSpPr>
        <p:spPr>
          <a:xfrm rot="21276950" flipH="1">
            <a:off x="3885162" y="2352192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4" name="Oval 52">
            <a:extLst>
              <a:ext uri="{FF2B5EF4-FFF2-40B4-BE49-F238E27FC236}">
                <a16:creationId xmlns:a16="http://schemas.microsoft.com/office/drawing/2014/main" id="{432E9E45-51B3-585E-068C-05509B754DCB}"/>
              </a:ext>
            </a:extLst>
          </p:cNvPr>
          <p:cNvSpPr/>
          <p:nvPr/>
        </p:nvSpPr>
        <p:spPr>
          <a:xfrm rot="21276950" flipH="1">
            <a:off x="3975233" y="2425649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5" name="Oval 52">
            <a:extLst>
              <a:ext uri="{FF2B5EF4-FFF2-40B4-BE49-F238E27FC236}">
                <a16:creationId xmlns:a16="http://schemas.microsoft.com/office/drawing/2014/main" id="{169D84F6-299B-5E43-8527-C7D1768235E5}"/>
              </a:ext>
            </a:extLst>
          </p:cNvPr>
          <p:cNvSpPr/>
          <p:nvPr/>
        </p:nvSpPr>
        <p:spPr>
          <a:xfrm rot="21276950" flipH="1">
            <a:off x="4047814" y="2346070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176" name="Picture 1175" descr="Icon&#10;&#10;Description automatically generated with medium confidence">
            <a:extLst>
              <a:ext uri="{FF2B5EF4-FFF2-40B4-BE49-F238E27FC236}">
                <a16:creationId xmlns:a16="http://schemas.microsoft.com/office/drawing/2014/main" id="{13C8D34A-B154-A66D-EC66-98DC5B3055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24679" y="3830874"/>
            <a:ext cx="450376" cy="190747"/>
          </a:xfrm>
          <a:prstGeom prst="rect">
            <a:avLst/>
          </a:prstGeom>
        </p:spPr>
      </p:pic>
      <p:sp>
        <p:nvSpPr>
          <p:cNvPr id="1177" name="TextBox 1176">
            <a:extLst>
              <a:ext uri="{FF2B5EF4-FFF2-40B4-BE49-F238E27FC236}">
                <a16:creationId xmlns:a16="http://schemas.microsoft.com/office/drawing/2014/main" id="{C1EE9EA0-EED3-747C-5D9D-BBDE6EA58D6F}"/>
              </a:ext>
            </a:extLst>
          </p:cNvPr>
          <p:cNvSpPr txBox="1"/>
          <p:nvPr/>
        </p:nvSpPr>
        <p:spPr>
          <a:xfrm>
            <a:off x="522509" y="2096788"/>
            <a:ext cx="42055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Mucus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78" name="TextBox 1177">
            <a:extLst>
              <a:ext uri="{FF2B5EF4-FFF2-40B4-BE49-F238E27FC236}">
                <a16:creationId xmlns:a16="http://schemas.microsoft.com/office/drawing/2014/main" id="{9D207482-7E5D-2453-4560-60A7D7FF376E}"/>
              </a:ext>
            </a:extLst>
          </p:cNvPr>
          <p:cNvSpPr txBox="1"/>
          <p:nvPr/>
        </p:nvSpPr>
        <p:spPr>
          <a:xfrm>
            <a:off x="522509" y="2289832"/>
            <a:ext cx="27962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79" name="TextBox 1178">
            <a:extLst>
              <a:ext uri="{FF2B5EF4-FFF2-40B4-BE49-F238E27FC236}">
                <a16:creationId xmlns:a16="http://schemas.microsoft.com/office/drawing/2014/main" id="{6B9401FE-9E80-D862-530D-5997A32C9D42}"/>
              </a:ext>
            </a:extLst>
          </p:cNvPr>
          <p:cNvSpPr txBox="1"/>
          <p:nvPr/>
        </p:nvSpPr>
        <p:spPr>
          <a:xfrm>
            <a:off x="522509" y="2479160"/>
            <a:ext cx="493583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Club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0" name="TextBox 1179">
            <a:extLst>
              <a:ext uri="{FF2B5EF4-FFF2-40B4-BE49-F238E27FC236}">
                <a16:creationId xmlns:a16="http://schemas.microsoft.com/office/drawing/2014/main" id="{F55BAFEF-22F8-4E33-C62E-5A4815C92550}"/>
              </a:ext>
            </a:extLst>
          </p:cNvPr>
          <p:cNvSpPr txBox="1"/>
          <p:nvPr/>
        </p:nvSpPr>
        <p:spPr>
          <a:xfrm>
            <a:off x="522509" y="2668488"/>
            <a:ext cx="76490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Tight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1" name="TextBox 1180">
            <a:extLst>
              <a:ext uri="{FF2B5EF4-FFF2-40B4-BE49-F238E27FC236}">
                <a16:creationId xmlns:a16="http://schemas.microsoft.com/office/drawing/2014/main" id="{883E6AA8-C350-859D-7956-84F31AE25FB3}"/>
              </a:ext>
            </a:extLst>
          </p:cNvPr>
          <p:cNvSpPr txBox="1"/>
          <p:nvPr/>
        </p:nvSpPr>
        <p:spPr>
          <a:xfrm>
            <a:off x="522509" y="2857816"/>
            <a:ext cx="992819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Adherens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2" name="TextBox 1181">
            <a:extLst>
              <a:ext uri="{FF2B5EF4-FFF2-40B4-BE49-F238E27FC236}">
                <a16:creationId xmlns:a16="http://schemas.microsoft.com/office/drawing/2014/main" id="{6D499D1F-B4D9-8737-A82A-78995C8AE58E}"/>
              </a:ext>
            </a:extLst>
          </p:cNvPr>
          <p:cNvSpPr txBox="1"/>
          <p:nvPr/>
        </p:nvSpPr>
        <p:spPr>
          <a:xfrm>
            <a:off x="522509" y="3047144"/>
            <a:ext cx="74320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Desmosomes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3" name="TextBox 1182">
            <a:extLst>
              <a:ext uri="{FF2B5EF4-FFF2-40B4-BE49-F238E27FC236}">
                <a16:creationId xmlns:a16="http://schemas.microsoft.com/office/drawing/2014/main" id="{7E82A770-16C0-B91E-392D-C0B6BEA85453}"/>
              </a:ext>
            </a:extLst>
          </p:cNvPr>
          <p:cNvSpPr txBox="1"/>
          <p:nvPr/>
        </p:nvSpPr>
        <p:spPr>
          <a:xfrm>
            <a:off x="522509" y="3236472"/>
            <a:ext cx="530794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Basal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4" name="TextBox 1183">
            <a:extLst>
              <a:ext uri="{FF2B5EF4-FFF2-40B4-BE49-F238E27FC236}">
                <a16:creationId xmlns:a16="http://schemas.microsoft.com/office/drawing/2014/main" id="{80358E5D-C21E-0A6C-3C8C-332ECA11698F}"/>
              </a:ext>
            </a:extLst>
          </p:cNvPr>
          <p:cNvSpPr txBox="1"/>
          <p:nvPr/>
        </p:nvSpPr>
        <p:spPr>
          <a:xfrm>
            <a:off x="522509" y="3425800"/>
            <a:ext cx="1158713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Basement membrane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5" name="TextBox 1184">
            <a:extLst>
              <a:ext uri="{FF2B5EF4-FFF2-40B4-BE49-F238E27FC236}">
                <a16:creationId xmlns:a16="http://schemas.microsoft.com/office/drawing/2014/main" id="{5657FBD8-3DF2-3C9B-9067-6BADA176EC31}"/>
              </a:ext>
            </a:extLst>
          </p:cNvPr>
          <p:cNvSpPr txBox="1"/>
          <p:nvPr/>
        </p:nvSpPr>
        <p:spPr>
          <a:xfrm>
            <a:off x="522509" y="3615127"/>
            <a:ext cx="1045533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Smooth muscle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6" name="TextBox 1185">
            <a:extLst>
              <a:ext uri="{FF2B5EF4-FFF2-40B4-BE49-F238E27FC236}">
                <a16:creationId xmlns:a16="http://schemas.microsoft.com/office/drawing/2014/main" id="{0178250B-1117-0FB5-E149-4D6DFCA36645}"/>
              </a:ext>
            </a:extLst>
          </p:cNvPr>
          <p:cNvSpPr txBox="1"/>
          <p:nvPr/>
        </p:nvSpPr>
        <p:spPr>
          <a:xfrm>
            <a:off x="522509" y="3804458"/>
            <a:ext cx="83002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Lamina propria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7" name="TextBox 1186">
            <a:extLst>
              <a:ext uri="{FF2B5EF4-FFF2-40B4-BE49-F238E27FC236}">
                <a16:creationId xmlns:a16="http://schemas.microsoft.com/office/drawing/2014/main" id="{104D944F-89E5-7446-98BF-C59C35012D3D}"/>
              </a:ext>
            </a:extLst>
          </p:cNvPr>
          <p:cNvSpPr txBox="1"/>
          <p:nvPr/>
        </p:nvSpPr>
        <p:spPr>
          <a:xfrm>
            <a:off x="2235430" y="4008831"/>
            <a:ext cx="57110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Fibroblast</a:t>
            </a:r>
          </a:p>
        </p:txBody>
      </p:sp>
      <p:sp>
        <p:nvSpPr>
          <p:cNvPr id="1188" name="Oval 52">
            <a:extLst>
              <a:ext uri="{FF2B5EF4-FFF2-40B4-BE49-F238E27FC236}">
                <a16:creationId xmlns:a16="http://schemas.microsoft.com/office/drawing/2014/main" id="{41B78F75-8D40-4C67-4F84-655A4712DA45}"/>
              </a:ext>
            </a:extLst>
          </p:cNvPr>
          <p:cNvSpPr/>
          <p:nvPr/>
        </p:nvSpPr>
        <p:spPr>
          <a:xfrm rot="17222759">
            <a:off x="2954199" y="2497417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9" name="Oval 52">
            <a:extLst>
              <a:ext uri="{FF2B5EF4-FFF2-40B4-BE49-F238E27FC236}">
                <a16:creationId xmlns:a16="http://schemas.microsoft.com/office/drawing/2014/main" id="{03C607A2-4DBA-31C8-C330-41FAEB03CF1E}"/>
              </a:ext>
            </a:extLst>
          </p:cNvPr>
          <p:cNvSpPr/>
          <p:nvPr/>
        </p:nvSpPr>
        <p:spPr>
          <a:xfrm rot="17222759">
            <a:off x="2709393" y="2688030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0" name="Oval 52">
            <a:extLst>
              <a:ext uri="{FF2B5EF4-FFF2-40B4-BE49-F238E27FC236}">
                <a16:creationId xmlns:a16="http://schemas.microsoft.com/office/drawing/2014/main" id="{1638BA66-631D-DAF0-50C0-A004517A7C44}"/>
              </a:ext>
            </a:extLst>
          </p:cNvPr>
          <p:cNvSpPr/>
          <p:nvPr/>
        </p:nvSpPr>
        <p:spPr>
          <a:xfrm rot="17222759">
            <a:off x="2795200" y="2514344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1" name="Oval 52">
            <a:extLst>
              <a:ext uri="{FF2B5EF4-FFF2-40B4-BE49-F238E27FC236}">
                <a16:creationId xmlns:a16="http://schemas.microsoft.com/office/drawing/2014/main" id="{57720E28-1E69-62E6-B326-142A3B58992F}"/>
              </a:ext>
            </a:extLst>
          </p:cNvPr>
          <p:cNvSpPr/>
          <p:nvPr/>
        </p:nvSpPr>
        <p:spPr>
          <a:xfrm rot="17222759">
            <a:off x="3011050" y="270716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2" name="Oval 52">
            <a:extLst>
              <a:ext uri="{FF2B5EF4-FFF2-40B4-BE49-F238E27FC236}">
                <a16:creationId xmlns:a16="http://schemas.microsoft.com/office/drawing/2014/main" id="{757CE279-46EE-2C92-CD3B-74A65B433C70}"/>
              </a:ext>
            </a:extLst>
          </p:cNvPr>
          <p:cNvSpPr/>
          <p:nvPr/>
        </p:nvSpPr>
        <p:spPr>
          <a:xfrm rot="21276950" flipH="1">
            <a:off x="2700314" y="2609402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3" name="Oval 52">
            <a:extLst>
              <a:ext uri="{FF2B5EF4-FFF2-40B4-BE49-F238E27FC236}">
                <a16:creationId xmlns:a16="http://schemas.microsoft.com/office/drawing/2014/main" id="{08879A14-68A9-1730-6630-F0EF01E5F109}"/>
              </a:ext>
            </a:extLst>
          </p:cNvPr>
          <p:cNvSpPr/>
          <p:nvPr/>
        </p:nvSpPr>
        <p:spPr>
          <a:xfrm rot="21276950" flipH="1">
            <a:off x="2896189" y="2540128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4" name="Oval 52">
            <a:extLst>
              <a:ext uri="{FF2B5EF4-FFF2-40B4-BE49-F238E27FC236}">
                <a16:creationId xmlns:a16="http://schemas.microsoft.com/office/drawing/2014/main" id="{AC71414A-8F64-4878-E36B-E9984A392FBB}"/>
              </a:ext>
            </a:extLst>
          </p:cNvPr>
          <p:cNvSpPr/>
          <p:nvPr/>
        </p:nvSpPr>
        <p:spPr>
          <a:xfrm rot="21276950" flipH="1">
            <a:off x="3066270" y="2596438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5" name="Oval 52">
            <a:extLst>
              <a:ext uri="{FF2B5EF4-FFF2-40B4-BE49-F238E27FC236}">
                <a16:creationId xmlns:a16="http://schemas.microsoft.com/office/drawing/2014/main" id="{77706F83-B734-9329-F0BC-01727E790EB2}"/>
              </a:ext>
            </a:extLst>
          </p:cNvPr>
          <p:cNvSpPr/>
          <p:nvPr/>
        </p:nvSpPr>
        <p:spPr>
          <a:xfrm rot="21276950" flipH="1">
            <a:off x="3052899" y="2518105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96" name="Straight Connector 1195">
            <a:extLst>
              <a:ext uri="{FF2B5EF4-FFF2-40B4-BE49-F238E27FC236}">
                <a16:creationId xmlns:a16="http://schemas.microsoft.com/office/drawing/2014/main" id="{2C38C95A-ADA6-2067-86BA-030B557B7CC1}"/>
              </a:ext>
            </a:extLst>
          </p:cNvPr>
          <p:cNvCxnSpPr>
            <a:cxnSpLocks/>
          </p:cNvCxnSpPr>
          <p:nvPr/>
        </p:nvCxnSpPr>
        <p:spPr>
          <a:xfrm>
            <a:off x="1006460" y="2210965"/>
            <a:ext cx="74584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7" name="Straight Connector 1196">
            <a:extLst>
              <a:ext uri="{FF2B5EF4-FFF2-40B4-BE49-F238E27FC236}">
                <a16:creationId xmlns:a16="http://schemas.microsoft.com/office/drawing/2014/main" id="{39E9F0EA-FB70-F704-3D43-EEFBA617F85A}"/>
              </a:ext>
            </a:extLst>
          </p:cNvPr>
          <p:cNvCxnSpPr>
            <a:cxnSpLocks/>
          </p:cNvCxnSpPr>
          <p:nvPr/>
        </p:nvCxnSpPr>
        <p:spPr>
          <a:xfrm>
            <a:off x="805012" y="2401603"/>
            <a:ext cx="143666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8" name="Oval 1197">
            <a:extLst>
              <a:ext uri="{FF2B5EF4-FFF2-40B4-BE49-F238E27FC236}">
                <a16:creationId xmlns:a16="http://schemas.microsoft.com/office/drawing/2014/main" id="{F6A0BE9C-D5ED-7657-5D2F-B85FFDDE04A1}"/>
              </a:ext>
            </a:extLst>
          </p:cNvPr>
          <p:cNvSpPr/>
          <p:nvPr/>
        </p:nvSpPr>
        <p:spPr>
          <a:xfrm>
            <a:off x="215604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9" name="Oval 1198">
            <a:extLst>
              <a:ext uri="{FF2B5EF4-FFF2-40B4-BE49-F238E27FC236}">
                <a16:creationId xmlns:a16="http://schemas.microsoft.com/office/drawing/2014/main" id="{9BBC6A3D-206B-B056-6873-B46D41C27A33}"/>
              </a:ext>
            </a:extLst>
          </p:cNvPr>
          <p:cNvSpPr/>
          <p:nvPr/>
        </p:nvSpPr>
        <p:spPr>
          <a:xfrm>
            <a:off x="263755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0" name="Oval 1199">
            <a:extLst>
              <a:ext uri="{FF2B5EF4-FFF2-40B4-BE49-F238E27FC236}">
                <a16:creationId xmlns:a16="http://schemas.microsoft.com/office/drawing/2014/main" id="{9D616B4E-C75B-2D95-C7B7-5AA53752B9B6}"/>
              </a:ext>
            </a:extLst>
          </p:cNvPr>
          <p:cNvSpPr/>
          <p:nvPr/>
        </p:nvSpPr>
        <p:spPr>
          <a:xfrm>
            <a:off x="3138716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1" name="Oval 1200">
            <a:extLst>
              <a:ext uri="{FF2B5EF4-FFF2-40B4-BE49-F238E27FC236}">
                <a16:creationId xmlns:a16="http://schemas.microsoft.com/office/drawing/2014/main" id="{C47B11E7-517E-D10B-CD0F-2A0C859AC96A}"/>
              </a:ext>
            </a:extLst>
          </p:cNvPr>
          <p:cNvSpPr/>
          <p:nvPr/>
        </p:nvSpPr>
        <p:spPr>
          <a:xfrm>
            <a:off x="3620225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2" name="Oval 1201">
            <a:extLst>
              <a:ext uri="{FF2B5EF4-FFF2-40B4-BE49-F238E27FC236}">
                <a16:creationId xmlns:a16="http://schemas.microsoft.com/office/drawing/2014/main" id="{9BA0D019-FD7B-B4A6-A34F-D77BDCBFE11A}"/>
              </a:ext>
            </a:extLst>
          </p:cNvPr>
          <p:cNvSpPr/>
          <p:nvPr/>
        </p:nvSpPr>
        <p:spPr>
          <a:xfrm>
            <a:off x="4126302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3" name="Oval 1202">
            <a:extLst>
              <a:ext uri="{FF2B5EF4-FFF2-40B4-BE49-F238E27FC236}">
                <a16:creationId xmlns:a16="http://schemas.microsoft.com/office/drawing/2014/main" id="{35098DEC-94F2-1FAA-1BC9-C080AEC6E928}"/>
              </a:ext>
            </a:extLst>
          </p:cNvPr>
          <p:cNvSpPr/>
          <p:nvPr/>
        </p:nvSpPr>
        <p:spPr>
          <a:xfrm>
            <a:off x="4607811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4" name="Oval 1203">
            <a:extLst>
              <a:ext uri="{FF2B5EF4-FFF2-40B4-BE49-F238E27FC236}">
                <a16:creationId xmlns:a16="http://schemas.microsoft.com/office/drawing/2014/main" id="{4CF81CED-4574-DB7E-7E8B-EB5EE8D736A4}"/>
              </a:ext>
            </a:extLst>
          </p:cNvPr>
          <p:cNvSpPr/>
          <p:nvPr/>
        </p:nvSpPr>
        <p:spPr>
          <a:xfrm>
            <a:off x="5099148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5" name="Freeform: Shape 1204">
            <a:extLst>
              <a:ext uri="{FF2B5EF4-FFF2-40B4-BE49-F238E27FC236}">
                <a16:creationId xmlns:a16="http://schemas.microsoft.com/office/drawing/2014/main" id="{93714EA3-FAF9-A494-918A-6F7EDDEBBA26}"/>
              </a:ext>
            </a:extLst>
          </p:cNvPr>
          <p:cNvSpPr/>
          <p:nvPr/>
        </p:nvSpPr>
        <p:spPr>
          <a:xfrm>
            <a:off x="1881630" y="2547312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06" name="Freeform: Shape 1205">
            <a:extLst>
              <a:ext uri="{FF2B5EF4-FFF2-40B4-BE49-F238E27FC236}">
                <a16:creationId xmlns:a16="http://schemas.microsoft.com/office/drawing/2014/main" id="{C48A0B18-26CA-0DB8-1FEC-9A712E6E5888}"/>
              </a:ext>
            </a:extLst>
          </p:cNvPr>
          <p:cNvSpPr/>
          <p:nvPr/>
        </p:nvSpPr>
        <p:spPr>
          <a:xfrm>
            <a:off x="2038857" y="2562052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07" name="Freeform: Shape 1206">
            <a:extLst>
              <a:ext uri="{FF2B5EF4-FFF2-40B4-BE49-F238E27FC236}">
                <a16:creationId xmlns:a16="http://schemas.microsoft.com/office/drawing/2014/main" id="{217B2722-AF70-72F3-499C-A8928AAB5BB0}"/>
              </a:ext>
            </a:extLst>
          </p:cNvPr>
          <p:cNvSpPr/>
          <p:nvPr/>
        </p:nvSpPr>
        <p:spPr>
          <a:xfrm>
            <a:off x="1955330" y="2650493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08" name="Freeform: Shape 1207">
            <a:extLst>
              <a:ext uri="{FF2B5EF4-FFF2-40B4-BE49-F238E27FC236}">
                <a16:creationId xmlns:a16="http://schemas.microsoft.com/office/drawing/2014/main" id="{6C9C2A2D-D9BC-647C-A74E-07D215706FAB}"/>
              </a:ext>
            </a:extLst>
          </p:cNvPr>
          <p:cNvSpPr/>
          <p:nvPr/>
        </p:nvSpPr>
        <p:spPr>
          <a:xfrm>
            <a:off x="1793189" y="2675060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cxnSp>
        <p:nvCxnSpPr>
          <p:cNvPr id="1209" name="Straight Connector 1208">
            <a:extLst>
              <a:ext uri="{FF2B5EF4-FFF2-40B4-BE49-F238E27FC236}">
                <a16:creationId xmlns:a16="http://schemas.microsoft.com/office/drawing/2014/main" id="{23F8FD6C-520E-4FB4-7DF3-98D9FC88E0D1}"/>
              </a:ext>
            </a:extLst>
          </p:cNvPr>
          <p:cNvCxnSpPr>
            <a:cxnSpLocks/>
          </p:cNvCxnSpPr>
          <p:nvPr/>
        </p:nvCxnSpPr>
        <p:spPr>
          <a:xfrm flipV="1">
            <a:off x="1322070" y="2706232"/>
            <a:ext cx="860649" cy="86555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0" name="Straight Connector 1209">
            <a:extLst>
              <a:ext uri="{FF2B5EF4-FFF2-40B4-BE49-F238E27FC236}">
                <a16:creationId xmlns:a16="http://schemas.microsoft.com/office/drawing/2014/main" id="{324C077F-8956-4D96-E87F-51CB68A13814}"/>
              </a:ext>
            </a:extLst>
          </p:cNvPr>
          <p:cNvCxnSpPr>
            <a:cxnSpLocks/>
          </p:cNvCxnSpPr>
          <p:nvPr/>
        </p:nvCxnSpPr>
        <p:spPr>
          <a:xfrm>
            <a:off x="1026251" y="2583601"/>
            <a:ext cx="716246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1" name="Group 1210">
            <a:extLst>
              <a:ext uri="{FF2B5EF4-FFF2-40B4-BE49-F238E27FC236}">
                <a16:creationId xmlns:a16="http://schemas.microsoft.com/office/drawing/2014/main" id="{E0002687-A573-09D7-C9C4-67068C374304}"/>
              </a:ext>
            </a:extLst>
          </p:cNvPr>
          <p:cNvGrpSpPr/>
          <p:nvPr/>
        </p:nvGrpSpPr>
        <p:grpSpPr>
          <a:xfrm>
            <a:off x="2130023" y="2822721"/>
            <a:ext cx="104457" cy="59443"/>
            <a:chOff x="2207133" y="2558840"/>
            <a:chExt cx="108000" cy="61459"/>
          </a:xfrm>
        </p:grpSpPr>
        <p:sp>
          <p:nvSpPr>
            <p:cNvPr id="1212" name="Oval 1211">
              <a:extLst>
                <a:ext uri="{FF2B5EF4-FFF2-40B4-BE49-F238E27FC236}">
                  <a16:creationId xmlns:a16="http://schemas.microsoft.com/office/drawing/2014/main" id="{393EDADE-F25B-A467-898E-5F916ADE959E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B7E9BB7D-9FAA-EF52-E2A3-7656BD40E48D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4" name="Straight Connector 1213">
              <a:extLst>
                <a:ext uri="{FF2B5EF4-FFF2-40B4-BE49-F238E27FC236}">
                  <a16:creationId xmlns:a16="http://schemas.microsoft.com/office/drawing/2014/main" id="{45209C63-5F42-0209-38FD-FBBE07407C98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5" name="Group 1214">
            <a:extLst>
              <a:ext uri="{FF2B5EF4-FFF2-40B4-BE49-F238E27FC236}">
                <a16:creationId xmlns:a16="http://schemas.microsoft.com/office/drawing/2014/main" id="{6F3E1B86-F5DB-8DE1-BB2D-8AE1CE96E8C2}"/>
              </a:ext>
            </a:extLst>
          </p:cNvPr>
          <p:cNvGrpSpPr/>
          <p:nvPr/>
        </p:nvGrpSpPr>
        <p:grpSpPr>
          <a:xfrm>
            <a:off x="2621974" y="2822721"/>
            <a:ext cx="104457" cy="59443"/>
            <a:chOff x="2207133" y="2558840"/>
            <a:chExt cx="108000" cy="61459"/>
          </a:xfrm>
        </p:grpSpPr>
        <p:sp>
          <p:nvSpPr>
            <p:cNvPr id="1216" name="Oval 1215">
              <a:extLst>
                <a:ext uri="{FF2B5EF4-FFF2-40B4-BE49-F238E27FC236}">
                  <a16:creationId xmlns:a16="http://schemas.microsoft.com/office/drawing/2014/main" id="{CC791B54-BA45-4690-4D6A-084D4DE7622A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2C074322-CEB3-F57C-3791-80DA5D54BABF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Straight Connector 1217">
              <a:extLst>
                <a:ext uri="{FF2B5EF4-FFF2-40B4-BE49-F238E27FC236}">
                  <a16:creationId xmlns:a16="http://schemas.microsoft.com/office/drawing/2014/main" id="{47BEE9B5-DC04-4447-B72F-B0A35DA164D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9" name="Group 1218">
            <a:extLst>
              <a:ext uri="{FF2B5EF4-FFF2-40B4-BE49-F238E27FC236}">
                <a16:creationId xmlns:a16="http://schemas.microsoft.com/office/drawing/2014/main" id="{3E5D72A8-ADED-F641-A0A2-31AB9EB6DAAF}"/>
              </a:ext>
            </a:extLst>
          </p:cNvPr>
          <p:cNvGrpSpPr/>
          <p:nvPr/>
        </p:nvGrpSpPr>
        <p:grpSpPr>
          <a:xfrm>
            <a:off x="3110239" y="2822721"/>
            <a:ext cx="104457" cy="59443"/>
            <a:chOff x="2207133" y="2558840"/>
            <a:chExt cx="108000" cy="61459"/>
          </a:xfrm>
        </p:grpSpPr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7A076513-250B-2FD7-F1BF-EDD7E0C5F9E6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3AD800FD-F4F2-3BF2-82BC-04332B9001B7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Straight Connector 1221">
              <a:extLst>
                <a:ext uri="{FF2B5EF4-FFF2-40B4-BE49-F238E27FC236}">
                  <a16:creationId xmlns:a16="http://schemas.microsoft.com/office/drawing/2014/main" id="{52579E26-1B44-865D-F0AA-BDF469EE248B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3" name="Group 1222">
            <a:extLst>
              <a:ext uri="{FF2B5EF4-FFF2-40B4-BE49-F238E27FC236}">
                <a16:creationId xmlns:a16="http://schemas.microsoft.com/office/drawing/2014/main" id="{51622CF6-4859-3BF5-A8F1-85C4B1C96B52}"/>
              </a:ext>
            </a:extLst>
          </p:cNvPr>
          <p:cNvGrpSpPr/>
          <p:nvPr/>
        </p:nvGrpSpPr>
        <p:grpSpPr>
          <a:xfrm>
            <a:off x="3602190" y="2822721"/>
            <a:ext cx="104457" cy="59443"/>
            <a:chOff x="2207133" y="2558840"/>
            <a:chExt cx="108000" cy="61459"/>
          </a:xfrm>
        </p:grpSpPr>
        <p:sp>
          <p:nvSpPr>
            <p:cNvPr id="1224" name="Oval 1223">
              <a:extLst>
                <a:ext uri="{FF2B5EF4-FFF2-40B4-BE49-F238E27FC236}">
                  <a16:creationId xmlns:a16="http://schemas.microsoft.com/office/drawing/2014/main" id="{BD59BEFE-586A-299A-21E5-69825E27EB34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D170F2EC-6D16-8047-3E86-1191ED9621A3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2A8679EA-3AB1-57AF-DDB4-6D1DDFCAEA74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7" name="Group 1226">
            <a:extLst>
              <a:ext uri="{FF2B5EF4-FFF2-40B4-BE49-F238E27FC236}">
                <a16:creationId xmlns:a16="http://schemas.microsoft.com/office/drawing/2014/main" id="{A5601FC3-8FFF-222B-15BD-9224BEA71460}"/>
              </a:ext>
            </a:extLst>
          </p:cNvPr>
          <p:cNvGrpSpPr/>
          <p:nvPr/>
        </p:nvGrpSpPr>
        <p:grpSpPr>
          <a:xfrm>
            <a:off x="4095369" y="2822721"/>
            <a:ext cx="104457" cy="59443"/>
            <a:chOff x="2207133" y="2558840"/>
            <a:chExt cx="108000" cy="61459"/>
          </a:xfrm>
        </p:grpSpPr>
        <p:sp>
          <p:nvSpPr>
            <p:cNvPr id="1228" name="Oval 1227">
              <a:extLst>
                <a:ext uri="{FF2B5EF4-FFF2-40B4-BE49-F238E27FC236}">
                  <a16:creationId xmlns:a16="http://schemas.microsoft.com/office/drawing/2014/main" id="{CC386A10-2B4B-8E4B-01BB-8AAB16729611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3E1B5748-1AD6-BDBE-59C4-86C5E1033737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6418F24A-0A90-0822-0FEA-3D381DD9F27B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1" name="Group 1230">
            <a:extLst>
              <a:ext uri="{FF2B5EF4-FFF2-40B4-BE49-F238E27FC236}">
                <a16:creationId xmlns:a16="http://schemas.microsoft.com/office/drawing/2014/main" id="{3DAB6C13-8CA4-5E5A-00FD-DD062862E971}"/>
              </a:ext>
            </a:extLst>
          </p:cNvPr>
          <p:cNvGrpSpPr/>
          <p:nvPr/>
        </p:nvGrpSpPr>
        <p:grpSpPr>
          <a:xfrm>
            <a:off x="4587319" y="2822721"/>
            <a:ext cx="104457" cy="59443"/>
            <a:chOff x="2207133" y="2558840"/>
            <a:chExt cx="108000" cy="61459"/>
          </a:xfrm>
        </p:grpSpPr>
        <p:sp>
          <p:nvSpPr>
            <p:cNvPr id="1232" name="Oval 1231">
              <a:extLst>
                <a:ext uri="{FF2B5EF4-FFF2-40B4-BE49-F238E27FC236}">
                  <a16:creationId xmlns:a16="http://schemas.microsoft.com/office/drawing/2014/main" id="{17D7CE3F-BBD6-775E-89EC-242D04D9FD68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07F96D1B-1BDE-2F07-3340-B59B49B35676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Straight Connector 1233">
              <a:extLst>
                <a:ext uri="{FF2B5EF4-FFF2-40B4-BE49-F238E27FC236}">
                  <a16:creationId xmlns:a16="http://schemas.microsoft.com/office/drawing/2014/main" id="{91874DEE-17C4-AB41-E872-E6F8AD116A6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97914FD3-983D-F355-B907-0711553EF45E}"/>
              </a:ext>
            </a:extLst>
          </p:cNvPr>
          <p:cNvGrpSpPr/>
          <p:nvPr/>
        </p:nvGrpSpPr>
        <p:grpSpPr>
          <a:xfrm>
            <a:off x="1773386" y="3418560"/>
            <a:ext cx="3313431" cy="176936"/>
            <a:chOff x="1826208" y="3168791"/>
            <a:chExt cx="3425806" cy="182937"/>
          </a:xfrm>
        </p:grpSpPr>
        <p:pic>
          <p:nvPicPr>
            <p:cNvPr id="1236" name="Picture 1235">
              <a:extLst>
                <a:ext uri="{FF2B5EF4-FFF2-40B4-BE49-F238E27FC236}">
                  <a16:creationId xmlns:a16="http://schemas.microsoft.com/office/drawing/2014/main" id="{5FD7E076-B3FA-09EB-849E-10A2993A4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26208" y="3233561"/>
              <a:ext cx="1638916" cy="118167"/>
            </a:xfrm>
            <a:prstGeom prst="rect">
              <a:avLst/>
            </a:prstGeom>
          </p:spPr>
        </p:pic>
        <p:pic>
          <p:nvPicPr>
            <p:cNvPr id="1237" name="Picture 1236">
              <a:extLst>
                <a:ext uri="{FF2B5EF4-FFF2-40B4-BE49-F238E27FC236}">
                  <a16:creationId xmlns:a16="http://schemas.microsoft.com/office/drawing/2014/main" id="{75211C3D-0200-D902-4B3C-FC8779CD4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97658" y="3168791"/>
              <a:ext cx="1638916" cy="118167"/>
            </a:xfrm>
            <a:prstGeom prst="rect">
              <a:avLst/>
            </a:prstGeom>
          </p:spPr>
        </p:pic>
        <p:grpSp>
          <p:nvGrpSpPr>
            <p:cNvPr id="1238" name="Group 1237">
              <a:extLst>
                <a:ext uri="{FF2B5EF4-FFF2-40B4-BE49-F238E27FC236}">
                  <a16:creationId xmlns:a16="http://schemas.microsoft.com/office/drawing/2014/main" id="{EBDEC4F6-71D2-1EDC-A39C-025C211F9CB9}"/>
                </a:ext>
              </a:extLst>
            </p:cNvPr>
            <p:cNvGrpSpPr/>
            <p:nvPr/>
          </p:nvGrpSpPr>
          <p:grpSpPr>
            <a:xfrm>
              <a:off x="3441648" y="3168791"/>
              <a:ext cx="1810366" cy="182937"/>
              <a:chOff x="3612336" y="3168791"/>
              <a:chExt cx="1810366" cy="182937"/>
            </a:xfrm>
          </p:grpSpPr>
          <p:pic>
            <p:nvPicPr>
              <p:cNvPr id="1239" name="Picture 1238">
                <a:extLst>
                  <a:ext uri="{FF2B5EF4-FFF2-40B4-BE49-F238E27FC236}">
                    <a16:creationId xmlns:a16="http://schemas.microsoft.com/office/drawing/2014/main" id="{C695A53C-3960-C787-CEA4-7B1F39A2D4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12336" y="3233561"/>
                <a:ext cx="1638916" cy="118167"/>
              </a:xfrm>
              <a:prstGeom prst="rect">
                <a:avLst/>
              </a:prstGeom>
            </p:spPr>
          </p:pic>
          <p:pic>
            <p:nvPicPr>
              <p:cNvPr id="1240" name="Picture 1239">
                <a:extLst>
                  <a:ext uri="{FF2B5EF4-FFF2-40B4-BE49-F238E27FC236}">
                    <a16:creationId xmlns:a16="http://schemas.microsoft.com/office/drawing/2014/main" id="{F79C6F58-BD17-B31E-9588-E01623D42A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86" y="3168791"/>
                <a:ext cx="1638916" cy="118167"/>
              </a:xfrm>
              <a:prstGeom prst="rect">
                <a:avLst/>
              </a:prstGeom>
            </p:spPr>
          </p:pic>
        </p:grpSp>
      </p:grpSp>
      <p:pic>
        <p:nvPicPr>
          <p:cNvPr id="1241" name="Picture 1240" descr="Icon&#10;&#10;Description automatically generated">
            <a:extLst>
              <a:ext uri="{FF2B5EF4-FFF2-40B4-BE49-F238E27FC236}">
                <a16:creationId xmlns:a16="http://schemas.microsoft.com/office/drawing/2014/main" id="{3F0539F4-9F85-FEB8-9855-5E772440945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48830" y="2908849"/>
            <a:ext cx="537868" cy="736623"/>
          </a:xfrm>
          <a:prstGeom prst="rect">
            <a:avLst/>
          </a:prstGeom>
        </p:spPr>
      </p:pic>
      <p:cxnSp>
        <p:nvCxnSpPr>
          <p:cNvPr id="1242" name="Straight Connector 1241">
            <a:extLst>
              <a:ext uri="{FF2B5EF4-FFF2-40B4-BE49-F238E27FC236}">
                <a16:creationId xmlns:a16="http://schemas.microsoft.com/office/drawing/2014/main" id="{63903643-759D-2843-953C-DC3F0824505A}"/>
              </a:ext>
            </a:extLst>
          </p:cNvPr>
          <p:cNvCxnSpPr>
            <a:cxnSpLocks/>
            <a:stCxn id="1185" idx="3"/>
          </p:cNvCxnSpPr>
          <p:nvPr/>
        </p:nvCxnSpPr>
        <p:spPr>
          <a:xfrm flipV="1">
            <a:off x="1568042" y="3561157"/>
            <a:ext cx="302187" cy="163549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3" name="Straight Connector 1242">
            <a:extLst>
              <a:ext uri="{FF2B5EF4-FFF2-40B4-BE49-F238E27FC236}">
                <a16:creationId xmlns:a16="http://schemas.microsoft.com/office/drawing/2014/main" id="{770C7911-3BD7-2AD0-4B2F-13D856A65776}"/>
              </a:ext>
            </a:extLst>
          </p:cNvPr>
          <p:cNvCxnSpPr>
            <a:cxnSpLocks/>
          </p:cNvCxnSpPr>
          <p:nvPr/>
        </p:nvCxnSpPr>
        <p:spPr>
          <a:xfrm flipV="1">
            <a:off x="1680210" y="3305048"/>
            <a:ext cx="265931" cy="181159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4" name="Straight Connector 1243">
            <a:extLst>
              <a:ext uri="{FF2B5EF4-FFF2-40B4-BE49-F238E27FC236}">
                <a16:creationId xmlns:a16="http://schemas.microsoft.com/office/drawing/2014/main" id="{5ACF1309-F63F-3A51-835E-9E772C964D8D}"/>
              </a:ext>
            </a:extLst>
          </p:cNvPr>
          <p:cNvCxnSpPr>
            <a:cxnSpLocks/>
          </p:cNvCxnSpPr>
          <p:nvPr/>
        </p:nvCxnSpPr>
        <p:spPr>
          <a:xfrm flipV="1">
            <a:off x="1050930" y="3134556"/>
            <a:ext cx="1068657" cy="20378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5" name="Straight Connector 1244">
            <a:extLst>
              <a:ext uri="{FF2B5EF4-FFF2-40B4-BE49-F238E27FC236}">
                <a16:creationId xmlns:a16="http://schemas.microsoft.com/office/drawing/2014/main" id="{FD463172-204D-7F04-AC41-25460A5711E1}"/>
              </a:ext>
            </a:extLst>
          </p:cNvPr>
          <p:cNvCxnSpPr>
            <a:cxnSpLocks/>
          </p:cNvCxnSpPr>
          <p:nvPr/>
        </p:nvCxnSpPr>
        <p:spPr>
          <a:xfrm flipV="1">
            <a:off x="1380877" y="3921927"/>
            <a:ext cx="571916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6" name="Straight Connector 1245">
            <a:extLst>
              <a:ext uri="{FF2B5EF4-FFF2-40B4-BE49-F238E27FC236}">
                <a16:creationId xmlns:a16="http://schemas.microsoft.com/office/drawing/2014/main" id="{D8A6E438-8CC8-C60B-51D1-62DF08213986}"/>
              </a:ext>
            </a:extLst>
          </p:cNvPr>
          <p:cNvCxnSpPr>
            <a:cxnSpLocks/>
          </p:cNvCxnSpPr>
          <p:nvPr/>
        </p:nvCxnSpPr>
        <p:spPr>
          <a:xfrm flipV="1">
            <a:off x="1550670" y="2853633"/>
            <a:ext cx="608465" cy="12203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7" name="Group 1246">
            <a:extLst>
              <a:ext uri="{FF2B5EF4-FFF2-40B4-BE49-F238E27FC236}">
                <a16:creationId xmlns:a16="http://schemas.microsoft.com/office/drawing/2014/main" id="{00EEEA74-7D01-CE8E-323D-FD0CFA946C80}"/>
              </a:ext>
            </a:extLst>
          </p:cNvPr>
          <p:cNvGrpSpPr/>
          <p:nvPr/>
        </p:nvGrpSpPr>
        <p:grpSpPr>
          <a:xfrm>
            <a:off x="4034924" y="3694618"/>
            <a:ext cx="352603" cy="350659"/>
            <a:chOff x="4248299" y="3476064"/>
            <a:chExt cx="364562" cy="362552"/>
          </a:xfrm>
        </p:grpSpPr>
        <p:sp>
          <p:nvSpPr>
            <p:cNvPr id="1248" name="Freeform 9">
              <a:extLst>
                <a:ext uri="{FF2B5EF4-FFF2-40B4-BE49-F238E27FC236}">
                  <a16:creationId xmlns:a16="http://schemas.microsoft.com/office/drawing/2014/main" id="{5E4D2EED-2191-41C5-4337-130AB49EB5C8}"/>
                </a:ext>
              </a:extLst>
            </p:cNvPr>
            <p:cNvSpPr/>
            <p:nvPr/>
          </p:nvSpPr>
          <p:spPr>
            <a:xfrm>
              <a:off x="4248299" y="3476064"/>
              <a:ext cx="364562" cy="36235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49" name="Freeform 10">
              <a:extLst>
                <a:ext uri="{FF2B5EF4-FFF2-40B4-BE49-F238E27FC236}">
                  <a16:creationId xmlns:a16="http://schemas.microsoft.com/office/drawing/2014/main" id="{F0DB15A8-753C-9F54-10BA-59354A34EEBA}"/>
                </a:ext>
              </a:extLst>
            </p:cNvPr>
            <p:cNvSpPr/>
            <p:nvPr/>
          </p:nvSpPr>
          <p:spPr>
            <a:xfrm>
              <a:off x="4315027" y="3478964"/>
              <a:ext cx="291698" cy="359652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EAD4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0" name="Freeform 11">
              <a:extLst>
                <a:ext uri="{FF2B5EF4-FFF2-40B4-BE49-F238E27FC236}">
                  <a16:creationId xmlns:a16="http://schemas.microsoft.com/office/drawing/2014/main" id="{3CDEB644-3CF2-0736-872A-299E858CA5D0}"/>
                </a:ext>
              </a:extLst>
            </p:cNvPr>
            <p:cNvSpPr/>
            <p:nvPr/>
          </p:nvSpPr>
          <p:spPr>
            <a:xfrm>
              <a:off x="4316395" y="3602033"/>
              <a:ext cx="48859" cy="42343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1" name="Freeform 15">
              <a:extLst>
                <a:ext uri="{FF2B5EF4-FFF2-40B4-BE49-F238E27FC236}">
                  <a16:creationId xmlns:a16="http://schemas.microsoft.com/office/drawing/2014/main" id="{242E1AA6-C081-A1C7-7C28-6C65ADC7A16F}"/>
                </a:ext>
              </a:extLst>
            </p:cNvPr>
            <p:cNvSpPr/>
            <p:nvPr/>
          </p:nvSpPr>
          <p:spPr>
            <a:xfrm>
              <a:off x="4263206" y="3618589"/>
              <a:ext cx="36793" cy="41580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2" name="Freeform 3233">
              <a:extLst>
                <a:ext uri="{FF2B5EF4-FFF2-40B4-BE49-F238E27FC236}">
                  <a16:creationId xmlns:a16="http://schemas.microsoft.com/office/drawing/2014/main" id="{81757387-D012-F6A4-7B0A-4C036897AE13}"/>
                </a:ext>
              </a:extLst>
            </p:cNvPr>
            <p:cNvSpPr/>
            <p:nvPr/>
          </p:nvSpPr>
          <p:spPr>
            <a:xfrm>
              <a:off x="4281349" y="3570337"/>
              <a:ext cx="40344" cy="42337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3" name="Freeform 3268">
              <a:extLst>
                <a:ext uri="{FF2B5EF4-FFF2-40B4-BE49-F238E27FC236}">
                  <a16:creationId xmlns:a16="http://schemas.microsoft.com/office/drawing/2014/main" id="{7149E087-9E59-D111-5911-918F03A80151}"/>
                </a:ext>
              </a:extLst>
            </p:cNvPr>
            <p:cNvSpPr/>
            <p:nvPr/>
          </p:nvSpPr>
          <p:spPr>
            <a:xfrm>
              <a:off x="4365094" y="3658958"/>
              <a:ext cx="42878" cy="44508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4" name="Freeform 3272">
              <a:extLst>
                <a:ext uri="{FF2B5EF4-FFF2-40B4-BE49-F238E27FC236}">
                  <a16:creationId xmlns:a16="http://schemas.microsoft.com/office/drawing/2014/main" id="{6E8606F8-D692-CB34-189F-FAE5AF073F85}"/>
                </a:ext>
              </a:extLst>
            </p:cNvPr>
            <p:cNvSpPr/>
            <p:nvPr/>
          </p:nvSpPr>
          <p:spPr>
            <a:xfrm>
              <a:off x="4294323" y="3736755"/>
              <a:ext cx="52521" cy="45285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5" name="Freeform 3274">
              <a:extLst>
                <a:ext uri="{FF2B5EF4-FFF2-40B4-BE49-F238E27FC236}">
                  <a16:creationId xmlns:a16="http://schemas.microsoft.com/office/drawing/2014/main" id="{FF1467CE-581C-A254-D7DA-E3AA84DCCE6F}"/>
                </a:ext>
              </a:extLst>
            </p:cNvPr>
            <p:cNvSpPr/>
            <p:nvPr/>
          </p:nvSpPr>
          <p:spPr>
            <a:xfrm>
              <a:off x="4319334" y="3683834"/>
              <a:ext cx="43189" cy="50289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6" name="Freeform 261">
              <a:extLst>
                <a:ext uri="{FF2B5EF4-FFF2-40B4-BE49-F238E27FC236}">
                  <a16:creationId xmlns:a16="http://schemas.microsoft.com/office/drawing/2014/main" id="{361FCF23-4BC4-BFF5-E6DC-88E092B8C100}"/>
                </a:ext>
              </a:extLst>
            </p:cNvPr>
            <p:cNvSpPr/>
            <p:nvPr/>
          </p:nvSpPr>
          <p:spPr>
            <a:xfrm>
              <a:off x="4493620" y="3700820"/>
              <a:ext cx="281" cy="502"/>
            </a:xfrm>
            <a:custGeom>
              <a:avLst/>
              <a:gdLst>
                <a:gd name="connsiteX0" fmla="*/ 400 w 400"/>
                <a:gd name="connsiteY0" fmla="*/ 717 h 716"/>
                <a:gd name="connsiteX1" fmla="*/ 400 w 400"/>
                <a:gd name="connsiteY1" fmla="*/ 717 h 716"/>
                <a:gd name="connsiteX2" fmla="*/ 400 w 400"/>
                <a:gd name="connsiteY2" fmla="*/ 717 h 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" h="716">
                  <a:moveTo>
                    <a:pt x="400" y="717"/>
                  </a:moveTo>
                  <a:cubicBezTo>
                    <a:pt x="19" y="-40"/>
                    <a:pt x="-267" y="-419"/>
                    <a:pt x="400" y="717"/>
                  </a:cubicBezTo>
                  <a:lnTo>
                    <a:pt x="400" y="717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7" name="Freeform 3291">
              <a:extLst>
                <a:ext uri="{FF2B5EF4-FFF2-40B4-BE49-F238E27FC236}">
                  <a16:creationId xmlns:a16="http://schemas.microsoft.com/office/drawing/2014/main" id="{76CB6C24-C0C8-55B9-4717-94F399FD7A44}"/>
                </a:ext>
              </a:extLst>
            </p:cNvPr>
            <p:cNvSpPr/>
            <p:nvPr/>
          </p:nvSpPr>
          <p:spPr>
            <a:xfrm>
              <a:off x="4423624" y="3659781"/>
              <a:ext cx="40456" cy="43309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8" name="Freeform 3298">
              <a:extLst>
                <a:ext uri="{FF2B5EF4-FFF2-40B4-BE49-F238E27FC236}">
                  <a16:creationId xmlns:a16="http://schemas.microsoft.com/office/drawing/2014/main" id="{88302586-8ACF-1B34-4871-17E21733A491}"/>
                </a:ext>
              </a:extLst>
            </p:cNvPr>
            <p:cNvSpPr/>
            <p:nvPr/>
          </p:nvSpPr>
          <p:spPr>
            <a:xfrm>
              <a:off x="4348320" y="3547431"/>
              <a:ext cx="51374" cy="51003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9" name="Freeform 3315">
              <a:extLst>
                <a:ext uri="{FF2B5EF4-FFF2-40B4-BE49-F238E27FC236}">
                  <a16:creationId xmlns:a16="http://schemas.microsoft.com/office/drawing/2014/main" id="{8B9A87BE-F0F0-FCDD-CED3-67266D53E740}"/>
                </a:ext>
              </a:extLst>
            </p:cNvPr>
            <p:cNvSpPr/>
            <p:nvPr/>
          </p:nvSpPr>
          <p:spPr>
            <a:xfrm>
              <a:off x="4382147" y="3609941"/>
              <a:ext cx="43090" cy="43152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0" name="Freeform 3323">
              <a:extLst>
                <a:ext uri="{FF2B5EF4-FFF2-40B4-BE49-F238E27FC236}">
                  <a16:creationId xmlns:a16="http://schemas.microsoft.com/office/drawing/2014/main" id="{EC69087B-02A7-C64D-93C8-1201618CB160}"/>
                </a:ext>
              </a:extLst>
            </p:cNvPr>
            <p:cNvSpPr/>
            <p:nvPr/>
          </p:nvSpPr>
          <p:spPr>
            <a:xfrm>
              <a:off x="4446123" y="3546511"/>
              <a:ext cx="35800" cy="45409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1" name="Freeform 3324">
              <a:extLst>
                <a:ext uri="{FF2B5EF4-FFF2-40B4-BE49-F238E27FC236}">
                  <a16:creationId xmlns:a16="http://schemas.microsoft.com/office/drawing/2014/main" id="{CC0A4A7B-3D58-F9E6-680D-E09753254785}"/>
                </a:ext>
              </a:extLst>
            </p:cNvPr>
            <p:cNvSpPr/>
            <p:nvPr/>
          </p:nvSpPr>
          <p:spPr>
            <a:xfrm>
              <a:off x="4406689" y="3513630"/>
              <a:ext cx="26037" cy="33077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2" name="Freeform 3326">
              <a:extLst>
                <a:ext uri="{FF2B5EF4-FFF2-40B4-BE49-F238E27FC236}">
                  <a16:creationId xmlns:a16="http://schemas.microsoft.com/office/drawing/2014/main" id="{B4386062-EBF4-6F26-2941-8F59DB970D93}"/>
                </a:ext>
              </a:extLst>
            </p:cNvPr>
            <p:cNvSpPr/>
            <p:nvPr/>
          </p:nvSpPr>
          <p:spPr>
            <a:xfrm>
              <a:off x="4340932" y="3508505"/>
              <a:ext cx="30068" cy="29936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3" name="Freeform 255">
              <a:extLst>
                <a:ext uri="{FF2B5EF4-FFF2-40B4-BE49-F238E27FC236}">
                  <a16:creationId xmlns:a16="http://schemas.microsoft.com/office/drawing/2014/main" id="{75746FF0-EDB1-565D-8357-0300D3A215D8}"/>
                </a:ext>
              </a:extLst>
            </p:cNvPr>
            <p:cNvSpPr/>
            <p:nvPr/>
          </p:nvSpPr>
          <p:spPr>
            <a:xfrm>
              <a:off x="4437481" y="3605237"/>
              <a:ext cx="45343" cy="50563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4" name="Freeform 258">
              <a:extLst>
                <a:ext uri="{FF2B5EF4-FFF2-40B4-BE49-F238E27FC236}">
                  <a16:creationId xmlns:a16="http://schemas.microsoft.com/office/drawing/2014/main" id="{3CB053CB-4B3E-152A-612D-D614D505FBE6}"/>
                </a:ext>
              </a:extLst>
            </p:cNvPr>
            <p:cNvSpPr/>
            <p:nvPr/>
          </p:nvSpPr>
          <p:spPr>
            <a:xfrm>
              <a:off x="4278883" y="3537674"/>
              <a:ext cx="314434" cy="281083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265" name="TextBox 1264">
            <a:extLst>
              <a:ext uri="{FF2B5EF4-FFF2-40B4-BE49-F238E27FC236}">
                <a16:creationId xmlns:a16="http://schemas.microsoft.com/office/drawing/2014/main" id="{B976C8E0-594D-37B7-2044-82D7BCE031F4}"/>
              </a:ext>
            </a:extLst>
          </p:cNvPr>
          <p:cNvSpPr txBox="1"/>
          <p:nvPr/>
        </p:nvSpPr>
        <p:spPr>
          <a:xfrm>
            <a:off x="3888727" y="4032342"/>
            <a:ext cx="614517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Neutrophil</a:t>
            </a:r>
          </a:p>
        </p:txBody>
      </p:sp>
      <p:pic>
        <p:nvPicPr>
          <p:cNvPr id="1266" name="Picture 1265" descr="Icon&#10;&#10;Description automatically generated">
            <a:extLst>
              <a:ext uri="{FF2B5EF4-FFF2-40B4-BE49-F238E27FC236}">
                <a16:creationId xmlns:a16="http://schemas.microsoft.com/office/drawing/2014/main" id="{AB20311A-9C8F-9BF7-65AD-5B9F911C808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86222" y="3670173"/>
            <a:ext cx="274439" cy="267021"/>
          </a:xfrm>
          <a:prstGeom prst="rect">
            <a:avLst/>
          </a:prstGeom>
        </p:spPr>
      </p:pic>
      <p:sp>
        <p:nvSpPr>
          <p:cNvPr id="1267" name="TextBox 1266">
            <a:extLst>
              <a:ext uri="{FF2B5EF4-FFF2-40B4-BE49-F238E27FC236}">
                <a16:creationId xmlns:a16="http://schemas.microsoft.com/office/drawing/2014/main" id="{0C064211-35BF-57BE-4E8F-8EF720B53E5F}"/>
              </a:ext>
            </a:extLst>
          </p:cNvPr>
          <p:cNvSpPr txBox="1"/>
          <p:nvPr/>
        </p:nvSpPr>
        <p:spPr>
          <a:xfrm>
            <a:off x="3050281" y="3711388"/>
            <a:ext cx="22071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ILC</a:t>
            </a:r>
          </a:p>
        </p:txBody>
      </p:sp>
      <p:cxnSp>
        <p:nvCxnSpPr>
          <p:cNvPr id="1268" name="Straight Connector 1267">
            <a:extLst>
              <a:ext uri="{FF2B5EF4-FFF2-40B4-BE49-F238E27FC236}">
                <a16:creationId xmlns:a16="http://schemas.microsoft.com/office/drawing/2014/main" id="{4D2E0B53-975E-809D-F30B-B0BB22C0312A}"/>
              </a:ext>
            </a:extLst>
          </p:cNvPr>
          <p:cNvCxnSpPr>
            <a:cxnSpLocks/>
          </p:cNvCxnSpPr>
          <p:nvPr/>
        </p:nvCxnSpPr>
        <p:spPr>
          <a:xfrm flipV="1">
            <a:off x="5606714" y="2491740"/>
            <a:ext cx="131146" cy="28644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69" name="Graphic 1268">
            <a:extLst>
              <a:ext uri="{FF2B5EF4-FFF2-40B4-BE49-F238E27FC236}">
                <a16:creationId xmlns:a16="http://schemas.microsoft.com/office/drawing/2014/main" id="{45416C5B-789D-1A79-106F-5EADB74037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79903" y="1791585"/>
            <a:ext cx="322238" cy="224342"/>
          </a:xfrm>
          <a:prstGeom prst="rect">
            <a:avLst/>
          </a:prstGeom>
        </p:spPr>
      </p:pic>
      <p:pic>
        <p:nvPicPr>
          <p:cNvPr id="1270" name="Graphic 1269">
            <a:extLst>
              <a:ext uri="{FF2B5EF4-FFF2-40B4-BE49-F238E27FC236}">
                <a16:creationId xmlns:a16="http://schemas.microsoft.com/office/drawing/2014/main" id="{77B00B93-0528-CE38-0E5E-EDDCA7F902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474073">
            <a:off x="2222782" y="1806824"/>
            <a:ext cx="322240" cy="224344"/>
          </a:xfrm>
          <a:prstGeom prst="rect">
            <a:avLst/>
          </a:prstGeom>
        </p:spPr>
      </p:pic>
      <p:sp>
        <p:nvSpPr>
          <p:cNvPr id="1271" name="Oval 1270">
            <a:extLst>
              <a:ext uri="{FF2B5EF4-FFF2-40B4-BE49-F238E27FC236}">
                <a16:creationId xmlns:a16="http://schemas.microsoft.com/office/drawing/2014/main" id="{487C3185-631F-F9CB-3101-1ACE99F1D85B}"/>
              </a:ext>
            </a:extLst>
          </p:cNvPr>
          <p:cNvSpPr/>
          <p:nvPr/>
        </p:nvSpPr>
        <p:spPr>
          <a:xfrm>
            <a:off x="1847340" y="177402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2" name="Oval 1271">
            <a:extLst>
              <a:ext uri="{FF2B5EF4-FFF2-40B4-BE49-F238E27FC236}">
                <a16:creationId xmlns:a16="http://schemas.microsoft.com/office/drawing/2014/main" id="{AB9A37EC-794E-8DE7-DDF7-90CEF948A66E}"/>
              </a:ext>
            </a:extLst>
          </p:cNvPr>
          <p:cNvSpPr/>
          <p:nvPr/>
        </p:nvSpPr>
        <p:spPr>
          <a:xfrm>
            <a:off x="2553604" y="190116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3" name="Oval 1272">
            <a:extLst>
              <a:ext uri="{FF2B5EF4-FFF2-40B4-BE49-F238E27FC236}">
                <a16:creationId xmlns:a16="http://schemas.microsoft.com/office/drawing/2014/main" id="{D3FA0F8F-AB21-5916-4DE7-BADA8A728D75}"/>
              </a:ext>
            </a:extLst>
          </p:cNvPr>
          <p:cNvSpPr/>
          <p:nvPr/>
        </p:nvSpPr>
        <p:spPr>
          <a:xfrm>
            <a:off x="3025900" y="189086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4" name="Oval 1273">
            <a:extLst>
              <a:ext uri="{FF2B5EF4-FFF2-40B4-BE49-F238E27FC236}">
                <a16:creationId xmlns:a16="http://schemas.microsoft.com/office/drawing/2014/main" id="{1FF75A96-1F4C-5922-1496-EB1A4B0BAD44}"/>
              </a:ext>
            </a:extLst>
          </p:cNvPr>
          <p:cNvSpPr/>
          <p:nvPr/>
        </p:nvSpPr>
        <p:spPr>
          <a:xfrm>
            <a:off x="3137804" y="188084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5" name="Oval 1274">
            <a:extLst>
              <a:ext uri="{FF2B5EF4-FFF2-40B4-BE49-F238E27FC236}">
                <a16:creationId xmlns:a16="http://schemas.microsoft.com/office/drawing/2014/main" id="{68BB33DE-040D-52A6-350E-164291054659}"/>
              </a:ext>
            </a:extLst>
          </p:cNvPr>
          <p:cNvSpPr/>
          <p:nvPr/>
        </p:nvSpPr>
        <p:spPr>
          <a:xfrm>
            <a:off x="3925060" y="180450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6" name="Oval 1275">
            <a:extLst>
              <a:ext uri="{FF2B5EF4-FFF2-40B4-BE49-F238E27FC236}">
                <a16:creationId xmlns:a16="http://schemas.microsoft.com/office/drawing/2014/main" id="{2F4BF8C4-ACB2-A88A-D9FA-4CED9023FD23}"/>
              </a:ext>
            </a:extLst>
          </p:cNvPr>
          <p:cNvSpPr/>
          <p:nvPr/>
        </p:nvSpPr>
        <p:spPr>
          <a:xfrm>
            <a:off x="4808980" y="194166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7" name="Oval 1276">
            <a:extLst>
              <a:ext uri="{FF2B5EF4-FFF2-40B4-BE49-F238E27FC236}">
                <a16:creationId xmlns:a16="http://schemas.microsoft.com/office/drawing/2014/main" id="{D870223C-7BC1-5BA8-F687-32CD94E60FEF}"/>
              </a:ext>
            </a:extLst>
          </p:cNvPr>
          <p:cNvSpPr/>
          <p:nvPr/>
        </p:nvSpPr>
        <p:spPr>
          <a:xfrm>
            <a:off x="5174740" y="182990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8" name="Oval 1277">
            <a:extLst>
              <a:ext uri="{FF2B5EF4-FFF2-40B4-BE49-F238E27FC236}">
                <a16:creationId xmlns:a16="http://schemas.microsoft.com/office/drawing/2014/main" id="{FAC39511-077A-24B0-F680-F9AB01C7AD57}"/>
              </a:ext>
            </a:extLst>
          </p:cNvPr>
          <p:cNvSpPr/>
          <p:nvPr/>
        </p:nvSpPr>
        <p:spPr>
          <a:xfrm>
            <a:off x="4326524" y="180972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CB56E2C1-E6C9-3BB2-BA2E-EA9BBF97EAB7}"/>
              </a:ext>
            </a:extLst>
          </p:cNvPr>
          <p:cNvGrpSpPr/>
          <p:nvPr/>
        </p:nvGrpSpPr>
        <p:grpSpPr>
          <a:xfrm>
            <a:off x="2757270" y="1726980"/>
            <a:ext cx="226274" cy="226712"/>
            <a:chOff x="749890" y="1213476"/>
            <a:chExt cx="636950" cy="638184"/>
          </a:xfrm>
        </p:grpSpPr>
        <p:pic>
          <p:nvPicPr>
            <p:cNvPr id="1280" name="Picture 1279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1EBAB7A7-AD20-6761-C586-110C651388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281" name="Rectangle 1280">
              <a:extLst>
                <a:ext uri="{FF2B5EF4-FFF2-40B4-BE49-F238E27FC236}">
                  <a16:creationId xmlns:a16="http://schemas.microsoft.com/office/drawing/2014/main" id="{5298A319-BB05-B894-6985-C715FE3A78E9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2" name="Rectangle 1281">
              <a:extLst>
                <a:ext uri="{FF2B5EF4-FFF2-40B4-BE49-F238E27FC236}">
                  <a16:creationId xmlns:a16="http://schemas.microsoft.com/office/drawing/2014/main" id="{F0A1ECF6-8398-4DC8-29AF-CA247282D2C0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83" name="Group 1282">
            <a:extLst>
              <a:ext uri="{FF2B5EF4-FFF2-40B4-BE49-F238E27FC236}">
                <a16:creationId xmlns:a16="http://schemas.microsoft.com/office/drawing/2014/main" id="{6BD94A24-C6F0-19B2-9D94-8A118F41B25A}"/>
              </a:ext>
            </a:extLst>
          </p:cNvPr>
          <p:cNvGrpSpPr/>
          <p:nvPr/>
        </p:nvGrpSpPr>
        <p:grpSpPr>
          <a:xfrm rot="1157726">
            <a:off x="4088230" y="1787940"/>
            <a:ext cx="226274" cy="226712"/>
            <a:chOff x="749890" y="1213476"/>
            <a:chExt cx="636950" cy="638184"/>
          </a:xfrm>
        </p:grpSpPr>
        <p:pic>
          <p:nvPicPr>
            <p:cNvPr id="1284" name="Picture 1283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3969A005-FB00-BFD8-3D1A-DE17A529EE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285" name="Rectangle 1284">
              <a:extLst>
                <a:ext uri="{FF2B5EF4-FFF2-40B4-BE49-F238E27FC236}">
                  <a16:creationId xmlns:a16="http://schemas.microsoft.com/office/drawing/2014/main" id="{C26D8805-42EF-20C5-EA76-1AF09D833F42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6" name="Rectangle 1285">
              <a:extLst>
                <a:ext uri="{FF2B5EF4-FFF2-40B4-BE49-F238E27FC236}">
                  <a16:creationId xmlns:a16="http://schemas.microsoft.com/office/drawing/2014/main" id="{66727EA6-4384-5429-485C-39FA5EAB4EB2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87" name="Oval 1286">
            <a:extLst>
              <a:ext uri="{FF2B5EF4-FFF2-40B4-BE49-F238E27FC236}">
                <a16:creationId xmlns:a16="http://schemas.microsoft.com/office/drawing/2014/main" id="{B8EB93B2-EADF-48FD-E4AE-16D621A09164}"/>
              </a:ext>
            </a:extLst>
          </p:cNvPr>
          <p:cNvSpPr/>
          <p:nvPr/>
        </p:nvSpPr>
        <p:spPr>
          <a:xfrm>
            <a:off x="3473752" y="1852594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288" name="Oval 1287">
            <a:extLst>
              <a:ext uri="{FF2B5EF4-FFF2-40B4-BE49-F238E27FC236}">
                <a16:creationId xmlns:a16="http://schemas.microsoft.com/office/drawing/2014/main" id="{A15DCF46-3E01-4095-471C-3585FF67D345}"/>
              </a:ext>
            </a:extLst>
          </p:cNvPr>
          <p:cNvSpPr/>
          <p:nvPr/>
        </p:nvSpPr>
        <p:spPr>
          <a:xfrm>
            <a:off x="5490512" y="1847514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289" name="Arc 1288">
            <a:extLst>
              <a:ext uri="{FF2B5EF4-FFF2-40B4-BE49-F238E27FC236}">
                <a16:creationId xmlns:a16="http://schemas.microsoft.com/office/drawing/2014/main" id="{2FFB779F-8BA4-724B-062A-2512FE2D7CDA}"/>
              </a:ext>
            </a:extLst>
          </p:cNvPr>
          <p:cNvSpPr/>
          <p:nvPr/>
        </p:nvSpPr>
        <p:spPr>
          <a:xfrm>
            <a:off x="1674453" y="1856449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0" name="Arc 1289">
            <a:extLst>
              <a:ext uri="{FF2B5EF4-FFF2-40B4-BE49-F238E27FC236}">
                <a16:creationId xmlns:a16="http://schemas.microsoft.com/office/drawing/2014/main" id="{B2ADDAA3-5D5C-C49E-3F68-CAA3333B5445}"/>
              </a:ext>
            </a:extLst>
          </p:cNvPr>
          <p:cNvSpPr/>
          <p:nvPr/>
        </p:nvSpPr>
        <p:spPr>
          <a:xfrm rot="900000">
            <a:off x="2603458" y="1818350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1" name="Arc 1290">
            <a:extLst>
              <a:ext uri="{FF2B5EF4-FFF2-40B4-BE49-F238E27FC236}">
                <a16:creationId xmlns:a16="http://schemas.microsoft.com/office/drawing/2014/main" id="{653DD7B8-5921-DD4E-2D9B-3CD1ABC8FBC3}"/>
              </a:ext>
            </a:extLst>
          </p:cNvPr>
          <p:cNvSpPr/>
          <p:nvPr/>
        </p:nvSpPr>
        <p:spPr>
          <a:xfrm rot="21082789">
            <a:off x="3945213" y="1927569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2" name="Arc 1291">
            <a:extLst>
              <a:ext uri="{FF2B5EF4-FFF2-40B4-BE49-F238E27FC236}">
                <a16:creationId xmlns:a16="http://schemas.microsoft.com/office/drawing/2014/main" id="{7032962C-E7ED-8B9B-FFF1-7D525F93C95E}"/>
              </a:ext>
            </a:extLst>
          </p:cNvPr>
          <p:cNvSpPr/>
          <p:nvPr/>
        </p:nvSpPr>
        <p:spPr>
          <a:xfrm rot="11700000">
            <a:off x="2969855" y="2273007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3" name="Arc 1292">
            <a:extLst>
              <a:ext uri="{FF2B5EF4-FFF2-40B4-BE49-F238E27FC236}">
                <a16:creationId xmlns:a16="http://schemas.microsoft.com/office/drawing/2014/main" id="{7D76163A-5608-6B78-FB65-75292FE4ED41}"/>
              </a:ext>
            </a:extLst>
          </p:cNvPr>
          <p:cNvSpPr/>
          <p:nvPr/>
        </p:nvSpPr>
        <p:spPr>
          <a:xfrm rot="4500000">
            <a:off x="2640924" y="2034883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4" name="Arc 1293">
            <a:extLst>
              <a:ext uri="{FF2B5EF4-FFF2-40B4-BE49-F238E27FC236}">
                <a16:creationId xmlns:a16="http://schemas.microsoft.com/office/drawing/2014/main" id="{5209B2C3-972A-31CF-4A0D-988656FF646C}"/>
              </a:ext>
            </a:extLst>
          </p:cNvPr>
          <p:cNvSpPr/>
          <p:nvPr/>
        </p:nvSpPr>
        <p:spPr>
          <a:xfrm rot="11700000">
            <a:off x="4199215" y="2410166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5" name="Arc 1294">
            <a:extLst>
              <a:ext uri="{FF2B5EF4-FFF2-40B4-BE49-F238E27FC236}">
                <a16:creationId xmlns:a16="http://schemas.microsoft.com/office/drawing/2014/main" id="{21B71775-4C6B-095F-FF6D-463BD56ED6F7}"/>
              </a:ext>
            </a:extLst>
          </p:cNvPr>
          <p:cNvSpPr/>
          <p:nvPr/>
        </p:nvSpPr>
        <p:spPr>
          <a:xfrm rot="4500000">
            <a:off x="5266014" y="2064726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96" name="Group 1295">
            <a:extLst>
              <a:ext uri="{FF2B5EF4-FFF2-40B4-BE49-F238E27FC236}">
                <a16:creationId xmlns:a16="http://schemas.microsoft.com/office/drawing/2014/main" id="{A4970AB5-11A6-80FF-1449-766EE10ECDF9}"/>
              </a:ext>
            </a:extLst>
          </p:cNvPr>
          <p:cNvGrpSpPr/>
          <p:nvPr/>
        </p:nvGrpSpPr>
        <p:grpSpPr>
          <a:xfrm>
            <a:off x="3636947" y="2057400"/>
            <a:ext cx="230838" cy="130594"/>
            <a:chOff x="3636947" y="2046904"/>
            <a:chExt cx="281372" cy="141090"/>
          </a:xfrm>
        </p:grpSpPr>
        <p:sp>
          <p:nvSpPr>
            <p:cNvPr id="1297" name="Oval 1296">
              <a:extLst>
                <a:ext uri="{FF2B5EF4-FFF2-40B4-BE49-F238E27FC236}">
                  <a16:creationId xmlns:a16="http://schemas.microsoft.com/office/drawing/2014/main" id="{6C929C38-D824-A8F3-E319-84139EBC4D4B}"/>
                </a:ext>
              </a:extLst>
            </p:cNvPr>
            <p:cNvSpPr/>
            <p:nvPr/>
          </p:nvSpPr>
          <p:spPr>
            <a:xfrm>
              <a:off x="3636947" y="204690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298" name="Oval 1297">
              <a:extLst>
                <a:ext uri="{FF2B5EF4-FFF2-40B4-BE49-F238E27FC236}">
                  <a16:creationId xmlns:a16="http://schemas.microsoft.com/office/drawing/2014/main" id="{6AAE5F19-5A82-361A-D007-3C152D909133}"/>
                </a:ext>
              </a:extLst>
            </p:cNvPr>
            <p:cNvSpPr/>
            <p:nvPr/>
          </p:nvSpPr>
          <p:spPr>
            <a:xfrm>
              <a:off x="3758867" y="209262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4963E70C-0402-030A-1DD5-5359CF621E81}"/>
              </a:ext>
            </a:extLst>
          </p:cNvPr>
          <p:cNvGrpSpPr/>
          <p:nvPr/>
        </p:nvGrpSpPr>
        <p:grpSpPr>
          <a:xfrm>
            <a:off x="4880912" y="2244090"/>
            <a:ext cx="230838" cy="130594"/>
            <a:chOff x="4880912" y="2233594"/>
            <a:chExt cx="281372" cy="141090"/>
          </a:xfrm>
        </p:grpSpPr>
        <p:sp>
          <p:nvSpPr>
            <p:cNvPr id="1300" name="Oval 1299">
              <a:extLst>
                <a:ext uri="{FF2B5EF4-FFF2-40B4-BE49-F238E27FC236}">
                  <a16:creationId xmlns:a16="http://schemas.microsoft.com/office/drawing/2014/main" id="{F85FA689-8DD2-F7AC-7E9A-B92794296A51}"/>
                </a:ext>
              </a:extLst>
            </p:cNvPr>
            <p:cNvSpPr/>
            <p:nvPr/>
          </p:nvSpPr>
          <p:spPr>
            <a:xfrm>
              <a:off x="4880912" y="223359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301" name="Oval 1300">
              <a:extLst>
                <a:ext uri="{FF2B5EF4-FFF2-40B4-BE49-F238E27FC236}">
                  <a16:creationId xmlns:a16="http://schemas.microsoft.com/office/drawing/2014/main" id="{46ED825A-D697-1E9D-EFD4-2E7ACF3DB927}"/>
                </a:ext>
              </a:extLst>
            </p:cNvPr>
            <p:cNvSpPr/>
            <p:nvPr/>
          </p:nvSpPr>
          <p:spPr>
            <a:xfrm>
              <a:off x="5002832" y="227931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302" name="Group 1301">
            <a:extLst>
              <a:ext uri="{FF2B5EF4-FFF2-40B4-BE49-F238E27FC236}">
                <a16:creationId xmlns:a16="http://schemas.microsoft.com/office/drawing/2014/main" id="{CB453E32-B035-225E-55CC-07B9942947A8}"/>
              </a:ext>
            </a:extLst>
          </p:cNvPr>
          <p:cNvGrpSpPr/>
          <p:nvPr/>
        </p:nvGrpSpPr>
        <p:grpSpPr>
          <a:xfrm>
            <a:off x="2279952" y="2259330"/>
            <a:ext cx="230838" cy="130594"/>
            <a:chOff x="2279952" y="2248834"/>
            <a:chExt cx="281372" cy="141090"/>
          </a:xfrm>
        </p:grpSpPr>
        <p:sp>
          <p:nvSpPr>
            <p:cNvPr id="1303" name="Oval 1302">
              <a:extLst>
                <a:ext uri="{FF2B5EF4-FFF2-40B4-BE49-F238E27FC236}">
                  <a16:creationId xmlns:a16="http://schemas.microsoft.com/office/drawing/2014/main" id="{DA545AAA-4DD5-F955-1197-958EB912D8EF}"/>
                </a:ext>
              </a:extLst>
            </p:cNvPr>
            <p:cNvSpPr/>
            <p:nvPr/>
          </p:nvSpPr>
          <p:spPr>
            <a:xfrm>
              <a:off x="2279952" y="224883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304" name="Oval 1303">
              <a:extLst>
                <a:ext uri="{FF2B5EF4-FFF2-40B4-BE49-F238E27FC236}">
                  <a16:creationId xmlns:a16="http://schemas.microsoft.com/office/drawing/2014/main" id="{7058CE0F-AD8C-9575-9829-454F99A2465C}"/>
                </a:ext>
              </a:extLst>
            </p:cNvPr>
            <p:cNvSpPr/>
            <p:nvPr/>
          </p:nvSpPr>
          <p:spPr>
            <a:xfrm>
              <a:off x="2401872" y="229455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305" name="Group 1304">
            <a:extLst>
              <a:ext uri="{FF2B5EF4-FFF2-40B4-BE49-F238E27FC236}">
                <a16:creationId xmlns:a16="http://schemas.microsoft.com/office/drawing/2014/main" id="{281A4F0A-1D00-713E-BFEF-4C1712731CA8}"/>
              </a:ext>
            </a:extLst>
          </p:cNvPr>
          <p:cNvGrpSpPr/>
          <p:nvPr/>
        </p:nvGrpSpPr>
        <p:grpSpPr>
          <a:xfrm>
            <a:off x="3215311" y="2257284"/>
            <a:ext cx="198450" cy="96013"/>
            <a:chOff x="1229030" y="1423035"/>
            <a:chExt cx="276791" cy="133916"/>
          </a:xfrm>
        </p:grpSpPr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E22CAF5F-A035-C5EB-F54E-7E7ED6011D46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57903889-CB62-CEA3-3DF1-DD0A524BBE8A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08" name="Group 1307">
            <a:extLst>
              <a:ext uri="{FF2B5EF4-FFF2-40B4-BE49-F238E27FC236}">
                <a16:creationId xmlns:a16="http://schemas.microsoft.com/office/drawing/2014/main" id="{DBBB99F0-8CD2-321C-31E6-379DF2FB8F80}"/>
              </a:ext>
            </a:extLst>
          </p:cNvPr>
          <p:cNvGrpSpPr/>
          <p:nvPr/>
        </p:nvGrpSpPr>
        <p:grpSpPr>
          <a:xfrm>
            <a:off x="4378631" y="2338564"/>
            <a:ext cx="198450" cy="96013"/>
            <a:chOff x="1229030" y="1423035"/>
            <a:chExt cx="276791" cy="133916"/>
          </a:xfrm>
        </p:grpSpPr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F531C3A9-938C-D072-C4F3-4DA32C65F0CD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5F9A769D-9265-11F8-5E14-4B0AFC57BEC7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11" name="Rectangle: Rounded Corners 1310">
            <a:extLst>
              <a:ext uri="{FF2B5EF4-FFF2-40B4-BE49-F238E27FC236}">
                <a16:creationId xmlns:a16="http://schemas.microsoft.com/office/drawing/2014/main" id="{B8483505-F7E4-6312-65A6-04225AEE9A7F}"/>
              </a:ext>
            </a:extLst>
          </p:cNvPr>
          <p:cNvSpPr/>
          <p:nvPr/>
        </p:nvSpPr>
        <p:spPr>
          <a:xfrm>
            <a:off x="3160960" y="240670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12" name="Rectangle: Rounded Corners 1311">
            <a:extLst>
              <a:ext uri="{FF2B5EF4-FFF2-40B4-BE49-F238E27FC236}">
                <a16:creationId xmlns:a16="http://schemas.microsoft.com/office/drawing/2014/main" id="{C2A49F48-0D50-0BC7-2863-EA305183B6EB}"/>
              </a:ext>
            </a:extLst>
          </p:cNvPr>
          <p:cNvSpPr/>
          <p:nvPr/>
        </p:nvSpPr>
        <p:spPr>
          <a:xfrm>
            <a:off x="4164260" y="2313361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13" name="Rectangle: Rounded Corners 1312">
            <a:extLst>
              <a:ext uri="{FF2B5EF4-FFF2-40B4-BE49-F238E27FC236}">
                <a16:creationId xmlns:a16="http://schemas.microsoft.com/office/drawing/2014/main" id="{F7653C75-A1FB-8ADA-51CB-542518406C1A}"/>
              </a:ext>
            </a:extLst>
          </p:cNvPr>
          <p:cNvSpPr/>
          <p:nvPr/>
        </p:nvSpPr>
        <p:spPr>
          <a:xfrm>
            <a:off x="4695120" y="240670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14" name="TextBox 1313">
            <a:extLst>
              <a:ext uri="{FF2B5EF4-FFF2-40B4-BE49-F238E27FC236}">
                <a16:creationId xmlns:a16="http://schemas.microsoft.com/office/drawing/2014/main" id="{708D6141-181A-A9E3-81BE-A70727ABF14A}"/>
              </a:ext>
            </a:extLst>
          </p:cNvPr>
          <p:cNvSpPr txBox="1"/>
          <p:nvPr/>
        </p:nvSpPr>
        <p:spPr>
          <a:xfrm>
            <a:off x="2730990" y="2544502"/>
            <a:ext cx="337199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r>
              <a:rPr lang="en-GB"/>
              <a:t>Clara</a:t>
            </a:r>
            <a:br>
              <a:rPr lang="en-GB"/>
            </a:br>
            <a:r>
              <a:rPr lang="en-GB"/>
              <a:t>cell</a:t>
            </a:r>
          </a:p>
        </p:txBody>
      </p:sp>
      <p:sp>
        <p:nvSpPr>
          <p:cNvPr id="1315" name="TextBox 1314">
            <a:extLst>
              <a:ext uri="{FF2B5EF4-FFF2-40B4-BE49-F238E27FC236}">
                <a16:creationId xmlns:a16="http://schemas.microsoft.com/office/drawing/2014/main" id="{036F1F6B-B776-05CA-A71D-14ECD0E32AE6}"/>
              </a:ext>
            </a:extLst>
          </p:cNvPr>
          <p:cNvSpPr txBox="1"/>
          <p:nvPr/>
        </p:nvSpPr>
        <p:spPr>
          <a:xfrm>
            <a:off x="4697586" y="2500720"/>
            <a:ext cx="372464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>
              <a:lnSpc>
                <a:spcPct val="80000"/>
              </a:lnSpc>
            </a:pPr>
            <a:r>
              <a:rPr lang="en-GB">
                <a:solidFill>
                  <a:schemeClr val="tx1"/>
                </a:solidFill>
              </a:rPr>
              <a:t>Brush</a:t>
            </a:r>
            <a:br>
              <a:rPr lang="en-GB">
                <a:solidFill>
                  <a:schemeClr val="tx1"/>
                </a:solidFill>
              </a:rPr>
            </a:br>
            <a:r>
              <a:rPr lang="en-GB">
                <a:solidFill>
                  <a:schemeClr val="tx1"/>
                </a:solidFill>
              </a:rPr>
              <a:t>cell</a:t>
            </a:r>
          </a:p>
        </p:txBody>
      </p:sp>
      <p:sp>
        <p:nvSpPr>
          <p:cNvPr id="1316" name="TextBox 1315">
            <a:extLst>
              <a:ext uri="{FF2B5EF4-FFF2-40B4-BE49-F238E27FC236}">
                <a16:creationId xmlns:a16="http://schemas.microsoft.com/office/drawing/2014/main" id="{AE596FBD-EDB9-9F25-D9B4-4157D05691A3}"/>
              </a:ext>
            </a:extLst>
          </p:cNvPr>
          <p:cNvSpPr txBox="1"/>
          <p:nvPr/>
        </p:nvSpPr>
        <p:spPr>
          <a:xfrm>
            <a:off x="3689770" y="2489290"/>
            <a:ext cx="452614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r>
              <a:rPr lang="en-GB">
                <a:solidFill>
                  <a:schemeClr val="bg1"/>
                </a:solidFill>
              </a:rPr>
              <a:t>Goblet 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cell</a:t>
            </a:r>
          </a:p>
        </p:txBody>
      </p: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804D1FE3-A737-776E-A675-E58F9AED1C9D}"/>
              </a:ext>
            </a:extLst>
          </p:cNvPr>
          <p:cNvGrpSpPr/>
          <p:nvPr/>
        </p:nvGrpSpPr>
        <p:grpSpPr>
          <a:xfrm>
            <a:off x="3443220" y="2308918"/>
            <a:ext cx="245280" cy="220666"/>
            <a:chOff x="3443220" y="2015491"/>
            <a:chExt cx="245280" cy="220666"/>
          </a:xfrm>
        </p:grpSpPr>
        <p:sp>
          <p:nvSpPr>
            <p:cNvPr id="1318" name="Graphic 2074">
              <a:extLst>
                <a:ext uri="{FF2B5EF4-FFF2-40B4-BE49-F238E27FC236}">
                  <a16:creationId xmlns:a16="http://schemas.microsoft.com/office/drawing/2014/main" id="{3713F94E-6A31-B72E-76C5-E5A2A5F8041D}"/>
                </a:ext>
              </a:extLst>
            </p:cNvPr>
            <p:cNvSpPr/>
            <p:nvPr/>
          </p:nvSpPr>
          <p:spPr>
            <a:xfrm>
              <a:off x="3443220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9" name="Graphic 2074">
              <a:extLst>
                <a:ext uri="{FF2B5EF4-FFF2-40B4-BE49-F238E27FC236}">
                  <a16:creationId xmlns:a16="http://schemas.microsoft.com/office/drawing/2014/main" id="{61075BAC-F7DB-F19F-8262-FA6CD11610C8}"/>
                </a:ext>
              </a:extLst>
            </p:cNvPr>
            <p:cNvSpPr/>
            <p:nvPr/>
          </p:nvSpPr>
          <p:spPr>
            <a:xfrm flipH="1">
              <a:off x="3578475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320" name="TextBox 1319">
            <a:extLst>
              <a:ext uri="{FF2B5EF4-FFF2-40B4-BE49-F238E27FC236}">
                <a16:creationId xmlns:a16="http://schemas.microsoft.com/office/drawing/2014/main" id="{859DE52C-6CB8-15C3-FE41-7A6B8E3B5818}"/>
              </a:ext>
            </a:extLst>
          </p:cNvPr>
          <p:cNvSpPr txBox="1"/>
          <p:nvPr/>
        </p:nvSpPr>
        <p:spPr>
          <a:xfrm>
            <a:off x="3432495" y="2123610"/>
            <a:ext cx="27628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PRR</a:t>
            </a:r>
          </a:p>
        </p:txBody>
      </p:sp>
      <p:sp>
        <p:nvSpPr>
          <p:cNvPr id="1321" name="Oval 52">
            <a:extLst>
              <a:ext uri="{FF2B5EF4-FFF2-40B4-BE49-F238E27FC236}">
                <a16:creationId xmlns:a16="http://schemas.microsoft.com/office/drawing/2014/main" id="{913AE1EB-B89C-C649-2A56-35E48190DBD1}"/>
              </a:ext>
            </a:extLst>
          </p:cNvPr>
          <p:cNvSpPr/>
          <p:nvPr/>
        </p:nvSpPr>
        <p:spPr>
          <a:xfrm rot="21276950" flipH="1">
            <a:off x="2704869" y="2526013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22" name="Group 1321">
            <a:extLst>
              <a:ext uri="{FF2B5EF4-FFF2-40B4-BE49-F238E27FC236}">
                <a16:creationId xmlns:a16="http://schemas.microsoft.com/office/drawing/2014/main" id="{B5692E8D-9385-03EC-942C-74200B135D1E}"/>
              </a:ext>
            </a:extLst>
          </p:cNvPr>
          <p:cNvGrpSpPr/>
          <p:nvPr/>
        </p:nvGrpSpPr>
        <p:grpSpPr>
          <a:xfrm rot="18900000">
            <a:off x="2107426" y="3043901"/>
            <a:ext cx="39840" cy="69273"/>
            <a:chOff x="1508883" y="2828925"/>
            <a:chExt cx="48206" cy="83820"/>
          </a:xfrm>
        </p:grpSpPr>
        <p:cxnSp>
          <p:nvCxnSpPr>
            <p:cNvPr id="1323" name="Straight Connector 1322">
              <a:extLst>
                <a:ext uri="{FF2B5EF4-FFF2-40B4-BE49-F238E27FC236}">
                  <a16:creationId xmlns:a16="http://schemas.microsoft.com/office/drawing/2014/main" id="{1F175D66-DE7A-4BF4-8C02-20D3B17867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4" name="Straight Connector 1323">
              <a:extLst>
                <a:ext uri="{FF2B5EF4-FFF2-40B4-BE49-F238E27FC236}">
                  <a16:creationId xmlns:a16="http://schemas.microsoft.com/office/drawing/2014/main" id="{1EC3213C-51E1-0256-FA09-D0375E025C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5" name="Straight Connector 1324">
              <a:extLst>
                <a:ext uri="{FF2B5EF4-FFF2-40B4-BE49-F238E27FC236}">
                  <a16:creationId xmlns:a16="http://schemas.microsoft.com/office/drawing/2014/main" id="{4B896141-BE53-D49D-0503-89FF6921FE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6" name="Oval 1325">
              <a:extLst>
                <a:ext uri="{FF2B5EF4-FFF2-40B4-BE49-F238E27FC236}">
                  <a16:creationId xmlns:a16="http://schemas.microsoft.com/office/drawing/2014/main" id="{DFF02723-0017-CEBF-6F32-7D645E4A751B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1202622-0A51-1B1B-34F4-53AB80B3A7C6}"/>
              </a:ext>
            </a:extLst>
          </p:cNvPr>
          <p:cNvGrpSpPr/>
          <p:nvPr/>
        </p:nvGrpSpPr>
        <p:grpSpPr>
          <a:xfrm rot="2700000">
            <a:off x="2242681" y="3045806"/>
            <a:ext cx="39840" cy="69273"/>
            <a:chOff x="1508883" y="2828925"/>
            <a:chExt cx="48206" cy="83820"/>
          </a:xfrm>
        </p:grpSpPr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E0B64A32-E0D1-CEDB-1FC7-4DAB2EFC88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7AF8AAC4-81AC-C7A5-BD78-467909F3B4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Straight Connector 1329">
              <a:extLst>
                <a:ext uri="{FF2B5EF4-FFF2-40B4-BE49-F238E27FC236}">
                  <a16:creationId xmlns:a16="http://schemas.microsoft.com/office/drawing/2014/main" id="{52476E8E-EC4E-424D-F34B-5424624657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1" name="Oval 1330">
              <a:extLst>
                <a:ext uri="{FF2B5EF4-FFF2-40B4-BE49-F238E27FC236}">
                  <a16:creationId xmlns:a16="http://schemas.microsoft.com/office/drawing/2014/main" id="{13ADF3B9-3857-7D26-94D4-16277A6E807D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32" name="Straight Connector 1331">
            <a:extLst>
              <a:ext uri="{FF2B5EF4-FFF2-40B4-BE49-F238E27FC236}">
                <a16:creationId xmlns:a16="http://schemas.microsoft.com/office/drawing/2014/main" id="{D8460B6C-9AE5-6BA9-1697-8C4463CB45AB}"/>
              </a:ext>
            </a:extLst>
          </p:cNvPr>
          <p:cNvCxnSpPr>
            <a:cxnSpLocks/>
          </p:cNvCxnSpPr>
          <p:nvPr/>
        </p:nvCxnSpPr>
        <p:spPr>
          <a:xfrm flipV="1">
            <a:off x="1273815" y="3086157"/>
            <a:ext cx="825495" cy="71206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33" name="Group 1332">
            <a:extLst>
              <a:ext uri="{FF2B5EF4-FFF2-40B4-BE49-F238E27FC236}">
                <a16:creationId xmlns:a16="http://schemas.microsoft.com/office/drawing/2014/main" id="{8988FB78-A148-ABDA-4CEB-B5A8E7B8F7A9}"/>
              </a:ext>
            </a:extLst>
          </p:cNvPr>
          <p:cNvGrpSpPr/>
          <p:nvPr/>
        </p:nvGrpSpPr>
        <p:grpSpPr>
          <a:xfrm rot="18900000">
            <a:off x="3071356" y="3032471"/>
            <a:ext cx="39840" cy="69273"/>
            <a:chOff x="1508883" y="2828925"/>
            <a:chExt cx="48206" cy="83820"/>
          </a:xfrm>
        </p:grpSpPr>
        <p:cxnSp>
          <p:nvCxnSpPr>
            <p:cNvPr id="1334" name="Straight Connector 1333">
              <a:extLst>
                <a:ext uri="{FF2B5EF4-FFF2-40B4-BE49-F238E27FC236}">
                  <a16:creationId xmlns:a16="http://schemas.microsoft.com/office/drawing/2014/main" id="{BE412349-3585-CB84-A1B1-A15FEE4DD2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09BCE21B-5BB9-7FA1-B761-C8B125547E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6" name="Straight Connector 1335">
              <a:extLst>
                <a:ext uri="{FF2B5EF4-FFF2-40B4-BE49-F238E27FC236}">
                  <a16:creationId xmlns:a16="http://schemas.microsoft.com/office/drawing/2014/main" id="{58C3301B-2923-39B4-61BC-2B85F605EE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7" name="Oval 1336">
              <a:extLst>
                <a:ext uri="{FF2B5EF4-FFF2-40B4-BE49-F238E27FC236}">
                  <a16:creationId xmlns:a16="http://schemas.microsoft.com/office/drawing/2014/main" id="{86E5D12B-EB25-4362-CAE8-59833DAACA80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38" name="Group 1337">
            <a:extLst>
              <a:ext uri="{FF2B5EF4-FFF2-40B4-BE49-F238E27FC236}">
                <a16:creationId xmlns:a16="http://schemas.microsoft.com/office/drawing/2014/main" id="{7B17AD29-74C0-A28C-5D02-50E0D915CB94}"/>
              </a:ext>
            </a:extLst>
          </p:cNvPr>
          <p:cNvGrpSpPr/>
          <p:nvPr/>
        </p:nvGrpSpPr>
        <p:grpSpPr>
          <a:xfrm rot="3696547">
            <a:off x="3223756" y="3074382"/>
            <a:ext cx="39840" cy="69273"/>
            <a:chOff x="1508883" y="2828925"/>
            <a:chExt cx="48206" cy="83820"/>
          </a:xfrm>
        </p:grpSpPr>
        <p:cxnSp>
          <p:nvCxnSpPr>
            <p:cNvPr id="1339" name="Straight Connector 1338">
              <a:extLst>
                <a:ext uri="{FF2B5EF4-FFF2-40B4-BE49-F238E27FC236}">
                  <a16:creationId xmlns:a16="http://schemas.microsoft.com/office/drawing/2014/main" id="{4D854909-8FAB-875E-260C-295EFA4346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Straight Connector 1339">
              <a:extLst>
                <a:ext uri="{FF2B5EF4-FFF2-40B4-BE49-F238E27FC236}">
                  <a16:creationId xmlns:a16="http://schemas.microsoft.com/office/drawing/2014/main" id="{6B04E1CE-43EE-7629-3FFD-7000B69348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8178E3C8-25F4-AAF1-420F-EC716755FB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2" name="Oval 1341">
              <a:extLst>
                <a:ext uri="{FF2B5EF4-FFF2-40B4-BE49-F238E27FC236}">
                  <a16:creationId xmlns:a16="http://schemas.microsoft.com/office/drawing/2014/main" id="{B844B328-615D-B054-5EEE-CD999A712BA7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A7012BE1-1765-5E88-5AB5-80DF5DB53BEC}"/>
              </a:ext>
            </a:extLst>
          </p:cNvPr>
          <p:cNvGrpSpPr/>
          <p:nvPr/>
        </p:nvGrpSpPr>
        <p:grpSpPr>
          <a:xfrm rot="2669105">
            <a:off x="3168511" y="2973417"/>
            <a:ext cx="39840" cy="69273"/>
            <a:chOff x="1508883" y="2828925"/>
            <a:chExt cx="48206" cy="83820"/>
          </a:xfrm>
        </p:grpSpPr>
        <p:cxnSp>
          <p:nvCxnSpPr>
            <p:cNvPr id="1344" name="Straight Connector 1343">
              <a:extLst>
                <a:ext uri="{FF2B5EF4-FFF2-40B4-BE49-F238E27FC236}">
                  <a16:creationId xmlns:a16="http://schemas.microsoft.com/office/drawing/2014/main" id="{C36E2CA3-F040-8752-C587-CA93A22503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8B6D6B9A-965B-041C-7892-EC6FE6EA7B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8DE23D48-B8A5-BB6E-C5DF-B9CDD2CB1C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Oval 1346">
              <a:extLst>
                <a:ext uri="{FF2B5EF4-FFF2-40B4-BE49-F238E27FC236}">
                  <a16:creationId xmlns:a16="http://schemas.microsoft.com/office/drawing/2014/main" id="{0AD3AB60-116D-4D2B-4A05-A3FC01628E57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48" name="Group 1347">
            <a:extLst>
              <a:ext uri="{FF2B5EF4-FFF2-40B4-BE49-F238E27FC236}">
                <a16:creationId xmlns:a16="http://schemas.microsoft.com/office/drawing/2014/main" id="{B0FD1D07-BA8C-C2D1-5831-1C4798C9ADF1}"/>
              </a:ext>
            </a:extLst>
          </p:cNvPr>
          <p:cNvGrpSpPr/>
          <p:nvPr/>
        </p:nvGrpSpPr>
        <p:grpSpPr>
          <a:xfrm rot="3696547">
            <a:off x="3707626" y="3099147"/>
            <a:ext cx="39840" cy="69273"/>
            <a:chOff x="1508883" y="2828925"/>
            <a:chExt cx="48206" cy="83820"/>
          </a:xfrm>
        </p:grpSpPr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8C0A7A68-4AA4-CD9A-8333-5A5C1DCC9C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Straight Connector 1349">
              <a:extLst>
                <a:ext uri="{FF2B5EF4-FFF2-40B4-BE49-F238E27FC236}">
                  <a16:creationId xmlns:a16="http://schemas.microsoft.com/office/drawing/2014/main" id="{35E2B2B2-8785-0C06-9ADB-5AAD4DA4E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Straight Connector 1350">
              <a:extLst>
                <a:ext uri="{FF2B5EF4-FFF2-40B4-BE49-F238E27FC236}">
                  <a16:creationId xmlns:a16="http://schemas.microsoft.com/office/drawing/2014/main" id="{EEBCA543-ED4A-E8BE-7107-E74887F110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2" name="Oval 1351">
              <a:extLst>
                <a:ext uri="{FF2B5EF4-FFF2-40B4-BE49-F238E27FC236}">
                  <a16:creationId xmlns:a16="http://schemas.microsoft.com/office/drawing/2014/main" id="{64767C10-2559-5304-8A2E-DBB52A2E2770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53" name="Group 1352">
            <a:extLst>
              <a:ext uri="{FF2B5EF4-FFF2-40B4-BE49-F238E27FC236}">
                <a16:creationId xmlns:a16="http://schemas.microsoft.com/office/drawing/2014/main" id="{8787FD62-EBDE-3F03-11D9-9D44116AA839}"/>
              </a:ext>
            </a:extLst>
          </p:cNvPr>
          <p:cNvGrpSpPr/>
          <p:nvPr/>
        </p:nvGrpSpPr>
        <p:grpSpPr>
          <a:xfrm rot="18900000">
            <a:off x="3625711" y="3032470"/>
            <a:ext cx="39840" cy="69273"/>
            <a:chOff x="1508883" y="2828925"/>
            <a:chExt cx="48206" cy="83820"/>
          </a:xfrm>
        </p:grpSpPr>
        <p:cxnSp>
          <p:nvCxnSpPr>
            <p:cNvPr id="1354" name="Straight Connector 1353">
              <a:extLst>
                <a:ext uri="{FF2B5EF4-FFF2-40B4-BE49-F238E27FC236}">
                  <a16:creationId xmlns:a16="http://schemas.microsoft.com/office/drawing/2014/main" id="{6DF9E309-4E44-2697-0DB3-2334482CDB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Straight Connector 1354">
              <a:extLst>
                <a:ext uri="{FF2B5EF4-FFF2-40B4-BE49-F238E27FC236}">
                  <a16:creationId xmlns:a16="http://schemas.microsoft.com/office/drawing/2014/main" id="{18DBD015-D56F-D11C-EB78-A1980F4E19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3CDE577C-10D6-BA20-DF8C-16F0CFC598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Oval 1356">
              <a:extLst>
                <a:ext uri="{FF2B5EF4-FFF2-40B4-BE49-F238E27FC236}">
                  <a16:creationId xmlns:a16="http://schemas.microsoft.com/office/drawing/2014/main" id="{7132FDA2-D87D-85C7-2FEB-F6CBDC72DAB4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58" name="Group 1357">
            <a:extLst>
              <a:ext uri="{FF2B5EF4-FFF2-40B4-BE49-F238E27FC236}">
                <a16:creationId xmlns:a16="http://schemas.microsoft.com/office/drawing/2014/main" id="{25617DA9-DDA1-CAA1-99BC-3BEABCA0E4D0}"/>
              </a:ext>
            </a:extLst>
          </p:cNvPr>
          <p:cNvGrpSpPr/>
          <p:nvPr/>
        </p:nvGrpSpPr>
        <p:grpSpPr>
          <a:xfrm rot="18900000">
            <a:off x="5521185" y="3076286"/>
            <a:ext cx="39840" cy="69273"/>
            <a:chOff x="1508883" y="2828925"/>
            <a:chExt cx="48206" cy="83820"/>
          </a:xfrm>
        </p:grpSpPr>
        <p:cxnSp>
          <p:nvCxnSpPr>
            <p:cNvPr id="1359" name="Straight Connector 1358">
              <a:extLst>
                <a:ext uri="{FF2B5EF4-FFF2-40B4-BE49-F238E27FC236}">
                  <a16:creationId xmlns:a16="http://schemas.microsoft.com/office/drawing/2014/main" id="{0C25CDF2-6DA0-9706-A5DF-E6EEAEB246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C815EF13-CB2B-8475-01E1-E6C4B5F70A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703595AF-7F47-DACD-2F62-FD81E47EFC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Oval 1361">
              <a:extLst>
                <a:ext uri="{FF2B5EF4-FFF2-40B4-BE49-F238E27FC236}">
                  <a16:creationId xmlns:a16="http://schemas.microsoft.com/office/drawing/2014/main" id="{694304D5-7107-D01D-DC3B-FEC08308C4CB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63" name="TextBox 1362">
            <a:extLst>
              <a:ext uri="{FF2B5EF4-FFF2-40B4-BE49-F238E27FC236}">
                <a16:creationId xmlns:a16="http://schemas.microsoft.com/office/drawing/2014/main" id="{F7EC5C27-0E2E-01FA-10BF-CB6DCEF329DE}"/>
              </a:ext>
            </a:extLst>
          </p:cNvPr>
          <p:cNvSpPr txBox="1"/>
          <p:nvPr/>
        </p:nvSpPr>
        <p:spPr>
          <a:xfrm>
            <a:off x="4836663" y="3621410"/>
            <a:ext cx="579252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Dendritic </a:t>
            </a:r>
            <a:br>
              <a:rPr lang="en-GB">
                <a:solidFill>
                  <a:schemeClr val="tx1"/>
                </a:solidFill>
              </a:rPr>
            </a:br>
            <a:r>
              <a:rPr lang="en-GB">
                <a:solidFill>
                  <a:schemeClr val="tx1"/>
                </a:solidFill>
              </a:rPr>
              <a:t>cell</a:t>
            </a:r>
          </a:p>
        </p:txBody>
      </p:sp>
      <p:sp>
        <p:nvSpPr>
          <p:cNvPr id="1364" name="Afrundet rektangel 10">
            <a:extLst>
              <a:ext uri="{FF2B5EF4-FFF2-40B4-BE49-F238E27FC236}">
                <a16:creationId xmlns:a16="http://schemas.microsoft.com/office/drawing/2014/main" id="{962202CE-70CA-EBFE-063A-0630DE764996}"/>
              </a:ext>
            </a:extLst>
          </p:cNvPr>
          <p:cNvSpPr/>
          <p:nvPr/>
        </p:nvSpPr>
        <p:spPr>
          <a:xfrm>
            <a:off x="2680627" y="4737982"/>
            <a:ext cx="2116340" cy="404342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b="1">
                <a:solidFill>
                  <a:schemeClr val="bg1"/>
                </a:solidFill>
              </a:rPr>
              <a:t>Asthma</a:t>
            </a:r>
          </a:p>
        </p:txBody>
      </p:sp>
      <p:sp>
        <p:nvSpPr>
          <p:cNvPr id="1365" name="Rectangle 1364">
            <a:extLst>
              <a:ext uri="{FF2B5EF4-FFF2-40B4-BE49-F238E27FC236}">
                <a16:creationId xmlns:a16="http://schemas.microsoft.com/office/drawing/2014/main" id="{A38B551F-F2A7-B870-0BAA-30452D907F0E}"/>
              </a:ext>
            </a:extLst>
          </p:cNvPr>
          <p:cNvSpPr/>
          <p:nvPr/>
        </p:nvSpPr>
        <p:spPr>
          <a:xfrm>
            <a:off x="548282" y="5567005"/>
            <a:ext cx="11092856" cy="45438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/>
              <a:t>Disruption to the epithelium is a shared hallmark across the spectrum of upper and lower airway disease</a:t>
            </a:r>
            <a:r>
              <a:rPr lang="en-GB" baseline="30000"/>
              <a:t>1</a:t>
            </a:r>
          </a:p>
        </p:txBody>
      </p:sp>
      <p:sp>
        <p:nvSpPr>
          <p:cNvPr id="1366" name="TextBox 1365">
            <a:extLst>
              <a:ext uri="{FF2B5EF4-FFF2-40B4-BE49-F238E27FC236}">
                <a16:creationId xmlns:a16="http://schemas.microsoft.com/office/drawing/2014/main" id="{86F9B4FF-60EC-3A27-534F-515FD8FC73BC}"/>
              </a:ext>
            </a:extLst>
          </p:cNvPr>
          <p:cNvSpPr txBox="1"/>
          <p:nvPr/>
        </p:nvSpPr>
        <p:spPr>
          <a:xfrm>
            <a:off x="1942886" y="1277734"/>
            <a:ext cx="34832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2"/>
                </a:solidFill>
              </a:rPr>
              <a:t>Normal lower airway epithelium</a:t>
            </a:r>
          </a:p>
        </p:txBody>
      </p:sp>
      <p:sp>
        <p:nvSpPr>
          <p:cNvPr id="1367" name="TextBox 1366">
            <a:extLst>
              <a:ext uri="{FF2B5EF4-FFF2-40B4-BE49-F238E27FC236}">
                <a16:creationId xmlns:a16="http://schemas.microsoft.com/office/drawing/2014/main" id="{096888A6-15A4-F389-D5A7-D730841C0026}"/>
              </a:ext>
            </a:extLst>
          </p:cNvPr>
          <p:cNvSpPr txBox="1"/>
          <p:nvPr/>
        </p:nvSpPr>
        <p:spPr>
          <a:xfrm>
            <a:off x="7523610" y="1277734"/>
            <a:ext cx="35084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2"/>
                </a:solidFill>
              </a:rPr>
              <a:t>Normal upper airway epithelium</a:t>
            </a:r>
          </a:p>
        </p:txBody>
      </p:sp>
      <p:cxnSp>
        <p:nvCxnSpPr>
          <p:cNvPr id="1368" name="Straight Arrow Connector 1367">
            <a:extLst>
              <a:ext uri="{FF2B5EF4-FFF2-40B4-BE49-F238E27FC236}">
                <a16:creationId xmlns:a16="http://schemas.microsoft.com/office/drawing/2014/main" id="{0FDB8D72-5FE4-24DD-BE00-390E6746A8A0}"/>
              </a:ext>
            </a:extLst>
          </p:cNvPr>
          <p:cNvCxnSpPr>
            <a:cxnSpLocks/>
          </p:cNvCxnSpPr>
          <p:nvPr/>
        </p:nvCxnSpPr>
        <p:spPr>
          <a:xfrm>
            <a:off x="3738797" y="4324350"/>
            <a:ext cx="0" cy="404369"/>
          </a:xfrm>
          <a:prstGeom prst="straightConnector1">
            <a:avLst/>
          </a:prstGeom>
          <a:ln w="12700">
            <a:solidFill>
              <a:schemeClr val="tx2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9" name="Oval 1368">
            <a:extLst>
              <a:ext uri="{FF2B5EF4-FFF2-40B4-BE49-F238E27FC236}">
                <a16:creationId xmlns:a16="http://schemas.microsoft.com/office/drawing/2014/main" id="{A865F2FE-F52A-196D-8748-160D627D9113}"/>
              </a:ext>
            </a:extLst>
          </p:cNvPr>
          <p:cNvSpPr/>
          <p:nvPr/>
        </p:nvSpPr>
        <p:spPr>
          <a:xfrm rot="16200000" flipH="1">
            <a:off x="3672404" y="4312536"/>
            <a:ext cx="132786" cy="13278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0" name="Oval 1369">
            <a:extLst>
              <a:ext uri="{FF2B5EF4-FFF2-40B4-BE49-F238E27FC236}">
                <a16:creationId xmlns:a16="http://schemas.microsoft.com/office/drawing/2014/main" id="{62FC6C9B-FAA2-2955-4AE5-D0FD3AA7B0A7}"/>
              </a:ext>
            </a:extLst>
          </p:cNvPr>
          <p:cNvSpPr/>
          <p:nvPr/>
        </p:nvSpPr>
        <p:spPr>
          <a:xfrm>
            <a:off x="2095156" y="2226403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71" name="Oval 1370">
            <a:extLst>
              <a:ext uri="{FF2B5EF4-FFF2-40B4-BE49-F238E27FC236}">
                <a16:creationId xmlns:a16="http://schemas.microsoft.com/office/drawing/2014/main" id="{915E44B0-BBDF-B38A-5295-CE47B3070C53}"/>
              </a:ext>
            </a:extLst>
          </p:cNvPr>
          <p:cNvSpPr/>
          <p:nvPr/>
        </p:nvSpPr>
        <p:spPr>
          <a:xfrm>
            <a:off x="3093376" y="2131153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72" name="Oval 1371">
            <a:extLst>
              <a:ext uri="{FF2B5EF4-FFF2-40B4-BE49-F238E27FC236}">
                <a16:creationId xmlns:a16="http://schemas.microsoft.com/office/drawing/2014/main" id="{3305914B-00B1-5EBC-9817-80FB14F855D5}"/>
              </a:ext>
            </a:extLst>
          </p:cNvPr>
          <p:cNvSpPr/>
          <p:nvPr/>
        </p:nvSpPr>
        <p:spPr>
          <a:xfrm>
            <a:off x="4583086" y="2211163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73" name="Rectangle 1372">
            <a:extLst>
              <a:ext uri="{FF2B5EF4-FFF2-40B4-BE49-F238E27FC236}">
                <a16:creationId xmlns:a16="http://schemas.microsoft.com/office/drawing/2014/main" id="{49CF89AD-B1FE-7C89-19B5-5D116DF306CD}"/>
              </a:ext>
            </a:extLst>
          </p:cNvPr>
          <p:cNvSpPr/>
          <p:nvPr/>
        </p:nvSpPr>
        <p:spPr>
          <a:xfrm>
            <a:off x="7444741" y="3077191"/>
            <a:ext cx="3968758" cy="265322"/>
          </a:xfrm>
          <a:prstGeom prst="rect">
            <a:avLst/>
          </a:prstGeom>
          <a:solidFill>
            <a:srgbClr val="996633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4" name="Graphic 1579">
            <a:extLst>
              <a:ext uri="{FF2B5EF4-FFF2-40B4-BE49-F238E27FC236}">
                <a16:creationId xmlns:a16="http://schemas.microsoft.com/office/drawing/2014/main" id="{DFE1E43F-1FEB-830A-AF26-4A2D8B9370D1}"/>
              </a:ext>
            </a:extLst>
          </p:cNvPr>
          <p:cNvSpPr/>
          <p:nvPr/>
        </p:nvSpPr>
        <p:spPr>
          <a:xfrm>
            <a:off x="7436105" y="1951539"/>
            <a:ext cx="3939315" cy="768788"/>
          </a:xfrm>
          <a:custGeom>
            <a:avLst/>
            <a:gdLst>
              <a:gd name="connsiteX0" fmla="*/ 16694 w 1757229"/>
              <a:gd name="connsiteY0" fmla="*/ 230333 h 240238"/>
              <a:gd name="connsiteX1" fmla="*/ 43173 w 1757229"/>
              <a:gd name="connsiteY1" fmla="*/ 19925 h 240238"/>
              <a:gd name="connsiteX2" fmla="*/ 202050 w 1757229"/>
              <a:gd name="connsiteY2" fmla="*/ 19925 h 240238"/>
              <a:gd name="connsiteX3" fmla="*/ 406933 w 1757229"/>
              <a:gd name="connsiteY3" fmla="*/ 17163 h 240238"/>
              <a:gd name="connsiteX4" fmla="*/ 597909 w 1757229"/>
              <a:gd name="connsiteY4" fmla="*/ 15734 h 240238"/>
              <a:gd name="connsiteX5" fmla="*/ 816794 w 1757229"/>
              <a:gd name="connsiteY5" fmla="*/ 17163 h 240238"/>
              <a:gd name="connsiteX6" fmla="*/ 1110926 w 1757229"/>
              <a:gd name="connsiteY6" fmla="*/ 18592 h 240238"/>
              <a:gd name="connsiteX7" fmla="*/ 1524882 w 1757229"/>
              <a:gd name="connsiteY7" fmla="*/ 17163 h 240238"/>
              <a:gd name="connsiteX8" fmla="*/ 1750720 w 1757229"/>
              <a:gd name="connsiteY8" fmla="*/ 58978 h 240238"/>
              <a:gd name="connsiteX9" fmla="*/ 1756340 w 1757229"/>
              <a:gd name="connsiteY9" fmla="*/ 205377 h 240238"/>
              <a:gd name="connsiteX10" fmla="*/ 1120737 w 1757229"/>
              <a:gd name="connsiteY10" fmla="*/ 240239 h 240238"/>
              <a:gd name="connsiteX11" fmla="*/ 16694 w 1757229"/>
              <a:gd name="connsiteY11" fmla="*/ 230333 h 24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57229" h="240238">
                <a:moveTo>
                  <a:pt x="16694" y="230333"/>
                </a:moveTo>
                <a:cubicBezTo>
                  <a:pt x="16694" y="230333"/>
                  <a:pt x="-34837" y="46405"/>
                  <a:pt x="43173" y="19925"/>
                </a:cubicBezTo>
                <a:cubicBezTo>
                  <a:pt x="121183" y="-6554"/>
                  <a:pt x="158902" y="11543"/>
                  <a:pt x="202050" y="19925"/>
                </a:cubicBezTo>
                <a:cubicBezTo>
                  <a:pt x="245198" y="28307"/>
                  <a:pt x="363785" y="28307"/>
                  <a:pt x="406933" y="17163"/>
                </a:cubicBezTo>
                <a:cubicBezTo>
                  <a:pt x="450081" y="6019"/>
                  <a:pt x="526853" y="399"/>
                  <a:pt x="597909" y="15734"/>
                </a:cubicBezTo>
                <a:cubicBezTo>
                  <a:pt x="668966" y="31070"/>
                  <a:pt x="781932" y="29641"/>
                  <a:pt x="816794" y="17163"/>
                </a:cubicBezTo>
                <a:cubicBezTo>
                  <a:pt x="851655" y="4685"/>
                  <a:pt x="947858" y="-14936"/>
                  <a:pt x="1110926" y="18592"/>
                </a:cubicBezTo>
                <a:cubicBezTo>
                  <a:pt x="1273994" y="52120"/>
                  <a:pt x="1485925" y="24212"/>
                  <a:pt x="1524882" y="17163"/>
                </a:cubicBezTo>
                <a:cubicBezTo>
                  <a:pt x="1563839" y="10115"/>
                  <a:pt x="1740909" y="-27414"/>
                  <a:pt x="1750720" y="58978"/>
                </a:cubicBezTo>
                <a:cubicBezTo>
                  <a:pt x="1760531" y="145370"/>
                  <a:pt x="1756340" y="205377"/>
                  <a:pt x="1756340" y="205377"/>
                </a:cubicBezTo>
                <a:lnTo>
                  <a:pt x="1120737" y="240239"/>
                </a:lnTo>
                <a:lnTo>
                  <a:pt x="16694" y="230333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75" name="Freeform: Shape 1374">
            <a:extLst>
              <a:ext uri="{FF2B5EF4-FFF2-40B4-BE49-F238E27FC236}">
                <a16:creationId xmlns:a16="http://schemas.microsoft.com/office/drawing/2014/main" id="{31B72DCB-658F-83C9-C737-95E3AD667AB5}"/>
              </a:ext>
            </a:extLst>
          </p:cNvPr>
          <p:cNvSpPr/>
          <p:nvPr/>
        </p:nvSpPr>
        <p:spPr>
          <a:xfrm>
            <a:off x="7435041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76" name="Freeform: Shape 1375">
            <a:extLst>
              <a:ext uri="{FF2B5EF4-FFF2-40B4-BE49-F238E27FC236}">
                <a16:creationId xmlns:a16="http://schemas.microsoft.com/office/drawing/2014/main" id="{701D1759-03FC-E8BD-8727-EED39B3ED247}"/>
              </a:ext>
            </a:extLst>
          </p:cNvPr>
          <p:cNvSpPr/>
          <p:nvPr/>
        </p:nvSpPr>
        <p:spPr>
          <a:xfrm>
            <a:off x="7447837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377" name="Group 1376">
            <a:extLst>
              <a:ext uri="{FF2B5EF4-FFF2-40B4-BE49-F238E27FC236}">
                <a16:creationId xmlns:a16="http://schemas.microsoft.com/office/drawing/2014/main" id="{840AC077-96D0-3ACC-772B-A28FBB1BE709}"/>
              </a:ext>
            </a:extLst>
          </p:cNvPr>
          <p:cNvGrpSpPr/>
          <p:nvPr/>
        </p:nvGrpSpPr>
        <p:grpSpPr>
          <a:xfrm>
            <a:off x="7566589" y="2762736"/>
            <a:ext cx="219219" cy="207514"/>
            <a:chOff x="2368935" y="2480616"/>
            <a:chExt cx="260889" cy="246961"/>
          </a:xfrm>
        </p:grpSpPr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C8BAB1DE-762E-51A4-F52D-7DB07C3CFF06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6819BA8C-7BD1-E74B-B2B8-2172ADA21F5F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320C8948-922E-1751-DBD0-53268BC2A14D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381" name="Freeform: Shape 1380">
            <a:extLst>
              <a:ext uri="{FF2B5EF4-FFF2-40B4-BE49-F238E27FC236}">
                <a16:creationId xmlns:a16="http://schemas.microsoft.com/office/drawing/2014/main" id="{53EDF436-17CB-7FB3-7963-4B71C93F171F}"/>
              </a:ext>
            </a:extLst>
          </p:cNvPr>
          <p:cNvSpPr/>
          <p:nvPr/>
        </p:nvSpPr>
        <p:spPr>
          <a:xfrm>
            <a:off x="7522698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2" name="Freeform: Shape 1381">
            <a:extLst>
              <a:ext uri="{FF2B5EF4-FFF2-40B4-BE49-F238E27FC236}">
                <a16:creationId xmlns:a16="http://schemas.microsoft.com/office/drawing/2014/main" id="{484ABB9A-C88F-98CD-7BA2-E10E2CC09BCB}"/>
              </a:ext>
            </a:extLst>
          </p:cNvPr>
          <p:cNvSpPr/>
          <p:nvPr/>
        </p:nvSpPr>
        <p:spPr>
          <a:xfrm>
            <a:off x="7783534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3" name="Freeform: Shape 1382">
            <a:extLst>
              <a:ext uri="{FF2B5EF4-FFF2-40B4-BE49-F238E27FC236}">
                <a16:creationId xmlns:a16="http://schemas.microsoft.com/office/drawing/2014/main" id="{DA9F6696-609D-DFFE-7112-2B3BD726E0C4}"/>
              </a:ext>
            </a:extLst>
          </p:cNvPr>
          <p:cNvSpPr/>
          <p:nvPr/>
        </p:nvSpPr>
        <p:spPr>
          <a:xfrm>
            <a:off x="749651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4" name="Freeform: Shape 1383">
            <a:extLst>
              <a:ext uri="{FF2B5EF4-FFF2-40B4-BE49-F238E27FC236}">
                <a16:creationId xmlns:a16="http://schemas.microsoft.com/office/drawing/2014/main" id="{84DE14B3-177C-F4A7-741D-2040D7A7191C}"/>
              </a:ext>
            </a:extLst>
          </p:cNvPr>
          <p:cNvSpPr/>
          <p:nvPr/>
        </p:nvSpPr>
        <p:spPr>
          <a:xfrm>
            <a:off x="7796833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5" name="Freeform: Shape 1384">
            <a:extLst>
              <a:ext uri="{FF2B5EF4-FFF2-40B4-BE49-F238E27FC236}">
                <a16:creationId xmlns:a16="http://schemas.microsoft.com/office/drawing/2014/main" id="{67B3482B-834F-1509-586A-1FF271FBA7AC}"/>
              </a:ext>
            </a:extLst>
          </p:cNvPr>
          <p:cNvSpPr/>
          <p:nvPr/>
        </p:nvSpPr>
        <p:spPr>
          <a:xfrm>
            <a:off x="8419926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6" name="Freeform: Shape 1385">
            <a:extLst>
              <a:ext uri="{FF2B5EF4-FFF2-40B4-BE49-F238E27FC236}">
                <a16:creationId xmlns:a16="http://schemas.microsoft.com/office/drawing/2014/main" id="{EDF6524B-0014-F031-DBF9-AF4DA9A3AACA}"/>
              </a:ext>
            </a:extLst>
          </p:cNvPr>
          <p:cNvSpPr/>
          <p:nvPr/>
        </p:nvSpPr>
        <p:spPr>
          <a:xfrm>
            <a:off x="8432722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387" name="Group 1386">
            <a:extLst>
              <a:ext uri="{FF2B5EF4-FFF2-40B4-BE49-F238E27FC236}">
                <a16:creationId xmlns:a16="http://schemas.microsoft.com/office/drawing/2014/main" id="{C489BB18-EAFF-BBF1-3D7B-22F9DC255B4E}"/>
              </a:ext>
            </a:extLst>
          </p:cNvPr>
          <p:cNvGrpSpPr/>
          <p:nvPr/>
        </p:nvGrpSpPr>
        <p:grpSpPr>
          <a:xfrm>
            <a:off x="8551474" y="2762736"/>
            <a:ext cx="219219" cy="207514"/>
            <a:chOff x="2368935" y="2480616"/>
            <a:chExt cx="260889" cy="246961"/>
          </a:xfrm>
        </p:grpSpPr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D8F84A55-CE04-7601-DBE4-F0DFD24EF90B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90FB7847-64D8-0D56-6398-7F5119A7352D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6D4E4F07-AA9A-DFD3-FC95-70A897A7384B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391" name="Freeform: Shape 1390">
            <a:extLst>
              <a:ext uri="{FF2B5EF4-FFF2-40B4-BE49-F238E27FC236}">
                <a16:creationId xmlns:a16="http://schemas.microsoft.com/office/drawing/2014/main" id="{0821106D-AB07-9A69-3C80-BD9CFEFD01ED}"/>
              </a:ext>
            </a:extLst>
          </p:cNvPr>
          <p:cNvSpPr/>
          <p:nvPr/>
        </p:nvSpPr>
        <p:spPr>
          <a:xfrm>
            <a:off x="8481927" y="293784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3" y="15520"/>
                </a:cubicBezTo>
                <a:cubicBezTo>
                  <a:pt x="34851" y="-2887"/>
                  <a:pt x="62525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330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2" name="Freeform: Shape 1391">
            <a:extLst>
              <a:ext uri="{FF2B5EF4-FFF2-40B4-BE49-F238E27FC236}">
                <a16:creationId xmlns:a16="http://schemas.microsoft.com/office/drawing/2014/main" id="{5D18D497-8361-C0A0-BFAC-D86A78A96095}"/>
              </a:ext>
            </a:extLst>
          </p:cNvPr>
          <p:cNvSpPr/>
          <p:nvPr/>
        </p:nvSpPr>
        <p:spPr>
          <a:xfrm>
            <a:off x="8507583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3" name="Freeform: Shape 1392">
            <a:extLst>
              <a:ext uri="{FF2B5EF4-FFF2-40B4-BE49-F238E27FC236}">
                <a16:creationId xmlns:a16="http://schemas.microsoft.com/office/drawing/2014/main" id="{1694D0E9-F1BA-6F30-29A9-5251621FF71A}"/>
              </a:ext>
            </a:extLst>
          </p:cNvPr>
          <p:cNvSpPr/>
          <p:nvPr/>
        </p:nvSpPr>
        <p:spPr>
          <a:xfrm>
            <a:off x="8768419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4" name="Freeform: Shape 1393">
            <a:extLst>
              <a:ext uri="{FF2B5EF4-FFF2-40B4-BE49-F238E27FC236}">
                <a16:creationId xmlns:a16="http://schemas.microsoft.com/office/drawing/2014/main" id="{F63D3C6B-59AF-2A2F-776A-B9341514DFD5}"/>
              </a:ext>
            </a:extLst>
          </p:cNvPr>
          <p:cNvSpPr/>
          <p:nvPr/>
        </p:nvSpPr>
        <p:spPr>
          <a:xfrm>
            <a:off x="8783919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5" name="Freeform: Shape 1394">
            <a:extLst>
              <a:ext uri="{FF2B5EF4-FFF2-40B4-BE49-F238E27FC236}">
                <a16:creationId xmlns:a16="http://schemas.microsoft.com/office/drawing/2014/main" id="{B40B61B2-AA1D-1ECD-6C41-7C43CC9641C0}"/>
              </a:ext>
            </a:extLst>
          </p:cNvPr>
          <p:cNvSpPr/>
          <p:nvPr/>
        </p:nvSpPr>
        <p:spPr>
          <a:xfrm>
            <a:off x="8481399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6" name="Freeform: Shape 1395">
            <a:extLst>
              <a:ext uri="{FF2B5EF4-FFF2-40B4-BE49-F238E27FC236}">
                <a16:creationId xmlns:a16="http://schemas.microsoft.com/office/drawing/2014/main" id="{5E176796-8C2A-0AA0-36EE-21DC5B046910}"/>
              </a:ext>
            </a:extLst>
          </p:cNvPr>
          <p:cNvSpPr/>
          <p:nvPr/>
        </p:nvSpPr>
        <p:spPr>
          <a:xfrm>
            <a:off x="8781718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7" name="Rectangle 1396">
            <a:extLst>
              <a:ext uri="{FF2B5EF4-FFF2-40B4-BE49-F238E27FC236}">
                <a16:creationId xmlns:a16="http://schemas.microsoft.com/office/drawing/2014/main" id="{D0D88C02-5E01-E89A-7E27-B9AAFDC543FF}"/>
              </a:ext>
            </a:extLst>
          </p:cNvPr>
          <p:cNvSpPr/>
          <p:nvPr/>
        </p:nvSpPr>
        <p:spPr>
          <a:xfrm>
            <a:off x="7444740" y="3341386"/>
            <a:ext cx="3968758" cy="1064291"/>
          </a:xfrm>
          <a:prstGeom prst="rect">
            <a:avLst/>
          </a:prstGeom>
          <a:gradFill flip="none" rotWithShape="1">
            <a:gsLst>
              <a:gs pos="91000">
                <a:srgbClr val="F3B18E">
                  <a:alpha val="72000"/>
                </a:srgb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98" name="Group 1397">
            <a:extLst>
              <a:ext uri="{FF2B5EF4-FFF2-40B4-BE49-F238E27FC236}">
                <a16:creationId xmlns:a16="http://schemas.microsoft.com/office/drawing/2014/main" id="{C4A9F585-BC46-D6A6-89E1-180D0CBD1418}"/>
              </a:ext>
            </a:extLst>
          </p:cNvPr>
          <p:cNvGrpSpPr/>
          <p:nvPr/>
        </p:nvGrpSpPr>
        <p:grpSpPr>
          <a:xfrm>
            <a:off x="7475220" y="3368038"/>
            <a:ext cx="3901440" cy="909320"/>
            <a:chOff x="-3101340" y="3192512"/>
            <a:chExt cx="2640265" cy="502652"/>
          </a:xfrm>
        </p:grpSpPr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5185BC92-81C5-4305-01DF-1454D4943235}"/>
                </a:ext>
              </a:extLst>
            </p:cNvPr>
            <p:cNvSpPr/>
            <p:nvPr/>
          </p:nvSpPr>
          <p:spPr>
            <a:xfrm rot="20469733">
              <a:off x="-2728835" y="3220184"/>
              <a:ext cx="342900" cy="474980"/>
            </a:xfrm>
            <a:custGeom>
              <a:avLst/>
              <a:gdLst>
                <a:gd name="connsiteX0" fmla="*/ 0 w 342900"/>
                <a:gd name="connsiteY0" fmla="*/ 0 h 474980"/>
                <a:gd name="connsiteX1" fmla="*/ 127000 w 342900"/>
                <a:gd name="connsiteY1" fmla="*/ 215900 h 474980"/>
                <a:gd name="connsiteX2" fmla="*/ 254000 w 342900"/>
                <a:gd name="connsiteY2" fmla="*/ 320040 h 474980"/>
                <a:gd name="connsiteX3" fmla="*/ 342900 w 342900"/>
                <a:gd name="connsiteY3" fmla="*/ 474980 h 4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474980">
                  <a:moveTo>
                    <a:pt x="0" y="0"/>
                  </a:moveTo>
                  <a:cubicBezTo>
                    <a:pt x="42333" y="81280"/>
                    <a:pt x="84667" y="162560"/>
                    <a:pt x="127000" y="215900"/>
                  </a:cubicBezTo>
                  <a:cubicBezTo>
                    <a:pt x="169333" y="269240"/>
                    <a:pt x="218017" y="276860"/>
                    <a:pt x="254000" y="320040"/>
                  </a:cubicBezTo>
                  <a:cubicBezTo>
                    <a:pt x="289983" y="363220"/>
                    <a:pt x="316441" y="419100"/>
                    <a:pt x="342900" y="474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5975D1A3-2DDD-DEAC-71AE-2EE414DF4C59}"/>
                </a:ext>
              </a:extLst>
            </p:cNvPr>
            <p:cNvSpPr/>
            <p:nvPr/>
          </p:nvSpPr>
          <p:spPr>
            <a:xfrm>
              <a:off x="-2649221" y="3192512"/>
              <a:ext cx="403711" cy="350788"/>
            </a:xfrm>
            <a:custGeom>
              <a:avLst/>
              <a:gdLst>
                <a:gd name="connsiteX0" fmla="*/ 398780 w 398780"/>
                <a:gd name="connsiteY0" fmla="*/ 0 h 309880"/>
                <a:gd name="connsiteX1" fmla="*/ 205740 w 398780"/>
                <a:gd name="connsiteY1" fmla="*/ 185420 h 309880"/>
                <a:gd name="connsiteX2" fmla="*/ 0 w 398780"/>
                <a:gd name="connsiteY2" fmla="*/ 309880 h 30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780" h="309880">
                  <a:moveTo>
                    <a:pt x="398780" y="0"/>
                  </a:moveTo>
                  <a:lnTo>
                    <a:pt x="205740" y="185420"/>
                  </a:lnTo>
                  <a:lnTo>
                    <a:pt x="0" y="309880"/>
                  </a:ln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AECB949-0424-FD70-0544-905B12B9337C}"/>
                </a:ext>
              </a:extLst>
            </p:cNvPr>
            <p:cNvSpPr/>
            <p:nvPr/>
          </p:nvSpPr>
          <p:spPr>
            <a:xfrm>
              <a:off x="-2280920" y="3205480"/>
              <a:ext cx="652780" cy="467360"/>
            </a:xfrm>
            <a:custGeom>
              <a:avLst/>
              <a:gdLst>
                <a:gd name="connsiteX0" fmla="*/ 652780 w 652780"/>
                <a:gd name="connsiteY0" fmla="*/ 0 h 467360"/>
                <a:gd name="connsiteX1" fmla="*/ 480060 w 652780"/>
                <a:gd name="connsiteY1" fmla="*/ 175260 h 467360"/>
                <a:gd name="connsiteX2" fmla="*/ 162560 w 652780"/>
                <a:gd name="connsiteY2" fmla="*/ 335280 h 467360"/>
                <a:gd name="connsiteX3" fmla="*/ 0 w 652780"/>
                <a:gd name="connsiteY3" fmla="*/ 467360 h 46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780" h="467360">
                  <a:moveTo>
                    <a:pt x="652780" y="0"/>
                  </a:moveTo>
                  <a:cubicBezTo>
                    <a:pt x="607271" y="59690"/>
                    <a:pt x="561763" y="119380"/>
                    <a:pt x="480060" y="175260"/>
                  </a:cubicBezTo>
                  <a:cubicBezTo>
                    <a:pt x="398357" y="231140"/>
                    <a:pt x="242570" y="286597"/>
                    <a:pt x="162560" y="335280"/>
                  </a:cubicBezTo>
                  <a:cubicBezTo>
                    <a:pt x="82550" y="383963"/>
                    <a:pt x="41275" y="425661"/>
                    <a:pt x="0" y="4673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4C04BFCF-E1D3-9EB5-B667-FB8285FE878F}"/>
                </a:ext>
              </a:extLst>
            </p:cNvPr>
            <p:cNvSpPr/>
            <p:nvPr/>
          </p:nvSpPr>
          <p:spPr>
            <a:xfrm>
              <a:off x="-2115820" y="3220594"/>
              <a:ext cx="360396" cy="454786"/>
            </a:xfrm>
            <a:custGeom>
              <a:avLst/>
              <a:gdLst>
                <a:gd name="connsiteX0" fmla="*/ 322580 w 322580"/>
                <a:gd name="connsiteY0" fmla="*/ 0 h 401320"/>
                <a:gd name="connsiteX1" fmla="*/ 208280 w 322580"/>
                <a:gd name="connsiteY1" fmla="*/ 208280 h 401320"/>
                <a:gd name="connsiteX2" fmla="*/ 78740 w 322580"/>
                <a:gd name="connsiteY2" fmla="*/ 307340 h 401320"/>
                <a:gd name="connsiteX3" fmla="*/ 0 w 322580"/>
                <a:gd name="connsiteY3" fmla="*/ 401320 h 4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80" h="401320">
                  <a:moveTo>
                    <a:pt x="322580" y="0"/>
                  </a:moveTo>
                  <a:cubicBezTo>
                    <a:pt x="285750" y="78528"/>
                    <a:pt x="248920" y="157057"/>
                    <a:pt x="208280" y="208280"/>
                  </a:cubicBezTo>
                  <a:cubicBezTo>
                    <a:pt x="167640" y="259503"/>
                    <a:pt x="113453" y="275167"/>
                    <a:pt x="78740" y="307340"/>
                  </a:cubicBezTo>
                  <a:cubicBezTo>
                    <a:pt x="44027" y="339513"/>
                    <a:pt x="22013" y="370416"/>
                    <a:pt x="0" y="4013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384B2B85-6C50-A1C7-D557-CE6369D0C78A}"/>
                </a:ext>
              </a:extLst>
            </p:cNvPr>
            <p:cNvSpPr/>
            <p:nvPr/>
          </p:nvSpPr>
          <p:spPr>
            <a:xfrm>
              <a:off x="-1170940" y="3208020"/>
              <a:ext cx="314960" cy="429260"/>
            </a:xfrm>
            <a:custGeom>
              <a:avLst/>
              <a:gdLst>
                <a:gd name="connsiteX0" fmla="*/ 0 w 314960"/>
                <a:gd name="connsiteY0" fmla="*/ 0 h 429260"/>
                <a:gd name="connsiteX1" fmla="*/ 83820 w 314960"/>
                <a:gd name="connsiteY1" fmla="*/ 149860 h 429260"/>
                <a:gd name="connsiteX2" fmla="*/ 223520 w 314960"/>
                <a:gd name="connsiteY2" fmla="*/ 281940 h 429260"/>
                <a:gd name="connsiteX3" fmla="*/ 314960 w 314960"/>
                <a:gd name="connsiteY3" fmla="*/ 429260 h 4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960" h="429260">
                  <a:moveTo>
                    <a:pt x="0" y="0"/>
                  </a:moveTo>
                  <a:cubicBezTo>
                    <a:pt x="23283" y="51435"/>
                    <a:pt x="46567" y="102870"/>
                    <a:pt x="83820" y="149860"/>
                  </a:cubicBezTo>
                  <a:cubicBezTo>
                    <a:pt x="121073" y="196850"/>
                    <a:pt x="184997" y="235373"/>
                    <a:pt x="223520" y="281940"/>
                  </a:cubicBezTo>
                  <a:cubicBezTo>
                    <a:pt x="262043" y="328507"/>
                    <a:pt x="288501" y="378883"/>
                    <a:pt x="314960" y="4292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11B2C5D8-D190-4B3D-7540-2EDAE618BC5A}"/>
                </a:ext>
              </a:extLst>
            </p:cNvPr>
            <p:cNvSpPr/>
            <p:nvPr/>
          </p:nvSpPr>
          <p:spPr>
            <a:xfrm>
              <a:off x="-787400" y="3202940"/>
              <a:ext cx="225159" cy="396240"/>
            </a:xfrm>
            <a:custGeom>
              <a:avLst/>
              <a:gdLst>
                <a:gd name="connsiteX0" fmla="*/ 180340 w 225159"/>
                <a:gd name="connsiteY0" fmla="*/ 0 h 396240"/>
                <a:gd name="connsiteX1" fmla="*/ 223520 w 225159"/>
                <a:gd name="connsiteY1" fmla="*/ 109220 h 396240"/>
                <a:gd name="connsiteX2" fmla="*/ 129540 w 225159"/>
                <a:gd name="connsiteY2" fmla="*/ 248920 h 396240"/>
                <a:gd name="connsiteX3" fmla="*/ 0 w 225159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59" h="396240">
                  <a:moveTo>
                    <a:pt x="180340" y="0"/>
                  </a:moveTo>
                  <a:cubicBezTo>
                    <a:pt x="206163" y="33866"/>
                    <a:pt x="231987" y="67733"/>
                    <a:pt x="223520" y="109220"/>
                  </a:cubicBezTo>
                  <a:cubicBezTo>
                    <a:pt x="215053" y="150707"/>
                    <a:pt x="166793" y="201083"/>
                    <a:pt x="129540" y="248920"/>
                  </a:cubicBezTo>
                  <a:cubicBezTo>
                    <a:pt x="92287" y="296757"/>
                    <a:pt x="46143" y="346498"/>
                    <a:pt x="0" y="39624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C07A005B-8FA2-3C19-0A9B-F63DA9BD998D}"/>
                </a:ext>
              </a:extLst>
            </p:cNvPr>
            <p:cNvSpPr/>
            <p:nvPr/>
          </p:nvSpPr>
          <p:spPr>
            <a:xfrm>
              <a:off x="-670560" y="3225800"/>
              <a:ext cx="142240" cy="419100"/>
            </a:xfrm>
            <a:custGeom>
              <a:avLst/>
              <a:gdLst>
                <a:gd name="connsiteX0" fmla="*/ 142240 w 142240"/>
                <a:gd name="connsiteY0" fmla="*/ 0 h 419100"/>
                <a:gd name="connsiteX1" fmla="*/ 116840 w 142240"/>
                <a:gd name="connsiteY1" fmla="*/ 195580 h 419100"/>
                <a:gd name="connsiteX2" fmla="*/ 0 w 142240"/>
                <a:gd name="connsiteY2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240" h="419100">
                  <a:moveTo>
                    <a:pt x="142240" y="0"/>
                  </a:moveTo>
                  <a:cubicBezTo>
                    <a:pt x="141393" y="62865"/>
                    <a:pt x="140547" y="125730"/>
                    <a:pt x="116840" y="195580"/>
                  </a:cubicBezTo>
                  <a:cubicBezTo>
                    <a:pt x="93133" y="265430"/>
                    <a:pt x="46566" y="342265"/>
                    <a:pt x="0" y="41910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CD10F66-0637-158A-7FB9-497DD4D2698B}"/>
                </a:ext>
              </a:extLst>
            </p:cNvPr>
            <p:cNvSpPr/>
            <p:nvPr/>
          </p:nvSpPr>
          <p:spPr>
            <a:xfrm>
              <a:off x="-1476958" y="3221998"/>
              <a:ext cx="395816" cy="403104"/>
            </a:xfrm>
            <a:custGeom>
              <a:avLst/>
              <a:gdLst>
                <a:gd name="connsiteX0" fmla="*/ 0 w 350520"/>
                <a:gd name="connsiteY0" fmla="*/ 0 h 320040"/>
                <a:gd name="connsiteX1" fmla="*/ 215900 w 350520"/>
                <a:gd name="connsiteY1" fmla="*/ 129540 h 320040"/>
                <a:gd name="connsiteX2" fmla="*/ 350520 w 350520"/>
                <a:gd name="connsiteY2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" h="320040">
                  <a:moveTo>
                    <a:pt x="0" y="0"/>
                  </a:moveTo>
                  <a:cubicBezTo>
                    <a:pt x="78740" y="38100"/>
                    <a:pt x="157480" y="76200"/>
                    <a:pt x="215900" y="129540"/>
                  </a:cubicBezTo>
                  <a:cubicBezTo>
                    <a:pt x="274320" y="182880"/>
                    <a:pt x="312420" y="251460"/>
                    <a:pt x="350520" y="32004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26232274-FECB-7570-95ED-CEAB24B03B9B}"/>
                </a:ext>
              </a:extLst>
            </p:cNvPr>
            <p:cNvSpPr/>
            <p:nvPr/>
          </p:nvSpPr>
          <p:spPr>
            <a:xfrm>
              <a:off x="-2623821" y="3238847"/>
              <a:ext cx="497109" cy="157133"/>
            </a:xfrm>
            <a:custGeom>
              <a:avLst/>
              <a:gdLst>
                <a:gd name="connsiteX0" fmla="*/ 381000 w 381000"/>
                <a:gd name="connsiteY0" fmla="*/ 0 h 121920"/>
                <a:gd name="connsiteX1" fmla="*/ 137160 w 381000"/>
                <a:gd name="connsiteY1" fmla="*/ 55880 h 121920"/>
                <a:gd name="connsiteX2" fmla="*/ 0 w 381000"/>
                <a:gd name="connsiteY2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121920">
                  <a:moveTo>
                    <a:pt x="381000" y="0"/>
                  </a:moveTo>
                  <a:cubicBezTo>
                    <a:pt x="290830" y="17780"/>
                    <a:pt x="200660" y="35560"/>
                    <a:pt x="137160" y="55880"/>
                  </a:cubicBezTo>
                  <a:cubicBezTo>
                    <a:pt x="73660" y="76200"/>
                    <a:pt x="36830" y="99060"/>
                    <a:pt x="0" y="1219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8D3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4AF58AE1-A47E-60E7-8602-8EFE7995902E}"/>
                </a:ext>
              </a:extLst>
            </p:cNvPr>
            <p:cNvSpPr/>
            <p:nvPr/>
          </p:nvSpPr>
          <p:spPr>
            <a:xfrm>
              <a:off x="-849695" y="3240899"/>
              <a:ext cx="388620" cy="147320"/>
            </a:xfrm>
            <a:custGeom>
              <a:avLst/>
              <a:gdLst>
                <a:gd name="connsiteX0" fmla="*/ 388620 w 388620"/>
                <a:gd name="connsiteY0" fmla="*/ 0 h 147320"/>
                <a:gd name="connsiteX1" fmla="*/ 231140 w 388620"/>
                <a:gd name="connsiteY1" fmla="*/ 76200 h 147320"/>
                <a:gd name="connsiteX2" fmla="*/ 0 w 388620"/>
                <a:gd name="connsiteY2" fmla="*/ 147320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20" h="147320">
                  <a:moveTo>
                    <a:pt x="388620" y="0"/>
                  </a:moveTo>
                  <a:cubicBezTo>
                    <a:pt x="342265" y="25823"/>
                    <a:pt x="295910" y="51647"/>
                    <a:pt x="231140" y="76200"/>
                  </a:cubicBezTo>
                  <a:cubicBezTo>
                    <a:pt x="166370" y="100753"/>
                    <a:pt x="83185" y="124036"/>
                    <a:pt x="0" y="1473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9D7C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DB5B457-FBED-FB4D-F82A-4D498CDA3AA6}"/>
                </a:ext>
              </a:extLst>
            </p:cNvPr>
            <p:cNvSpPr/>
            <p:nvPr/>
          </p:nvSpPr>
          <p:spPr>
            <a:xfrm>
              <a:off x="-3101340" y="3215640"/>
              <a:ext cx="454660" cy="93980"/>
            </a:xfrm>
            <a:custGeom>
              <a:avLst/>
              <a:gdLst>
                <a:gd name="connsiteX0" fmla="*/ 454660 w 454660"/>
                <a:gd name="connsiteY0" fmla="*/ 0 h 93980"/>
                <a:gd name="connsiteX1" fmla="*/ 238760 w 454660"/>
                <a:gd name="connsiteY1" fmla="*/ 30480 h 93980"/>
                <a:gd name="connsiteX2" fmla="*/ 63500 w 454660"/>
                <a:gd name="connsiteY2" fmla="*/ 53340 h 93980"/>
                <a:gd name="connsiteX3" fmla="*/ 0 w 454660"/>
                <a:gd name="connsiteY3" fmla="*/ 9398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660" h="93980">
                  <a:moveTo>
                    <a:pt x="454660" y="0"/>
                  </a:moveTo>
                  <a:lnTo>
                    <a:pt x="238760" y="30480"/>
                  </a:lnTo>
                  <a:cubicBezTo>
                    <a:pt x="173567" y="39370"/>
                    <a:pt x="103293" y="42757"/>
                    <a:pt x="63500" y="53340"/>
                  </a:cubicBezTo>
                  <a:cubicBezTo>
                    <a:pt x="23707" y="63923"/>
                    <a:pt x="11853" y="78951"/>
                    <a:pt x="0" y="93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7CCB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85BEA751-B2C8-2F9F-EE81-1F39B83ECD64}"/>
                </a:ext>
              </a:extLst>
            </p:cNvPr>
            <p:cNvSpPr/>
            <p:nvPr/>
          </p:nvSpPr>
          <p:spPr>
            <a:xfrm>
              <a:off x="-3098800" y="3195320"/>
              <a:ext cx="401320" cy="160020"/>
            </a:xfrm>
            <a:custGeom>
              <a:avLst/>
              <a:gdLst>
                <a:gd name="connsiteX0" fmla="*/ 401320 w 401320"/>
                <a:gd name="connsiteY0" fmla="*/ 0 h 160020"/>
                <a:gd name="connsiteX1" fmla="*/ 246380 w 401320"/>
                <a:gd name="connsiteY1" fmla="*/ 53340 h 160020"/>
                <a:gd name="connsiteX2" fmla="*/ 93980 w 401320"/>
                <a:gd name="connsiteY2" fmla="*/ 116840 h 160020"/>
                <a:gd name="connsiteX3" fmla="*/ 0 w 401320"/>
                <a:gd name="connsiteY3" fmla="*/ 1600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320" h="160020">
                  <a:moveTo>
                    <a:pt x="401320" y="0"/>
                  </a:moveTo>
                  <a:cubicBezTo>
                    <a:pt x="349461" y="16933"/>
                    <a:pt x="297603" y="33867"/>
                    <a:pt x="246380" y="53340"/>
                  </a:cubicBezTo>
                  <a:cubicBezTo>
                    <a:pt x="195157" y="72813"/>
                    <a:pt x="135043" y="99060"/>
                    <a:pt x="93980" y="116840"/>
                  </a:cubicBezTo>
                  <a:cubicBezTo>
                    <a:pt x="52917" y="134620"/>
                    <a:pt x="26458" y="147320"/>
                    <a:pt x="0" y="1600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8CFBA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11" name="Freeform: Shape 1410">
            <a:extLst>
              <a:ext uri="{FF2B5EF4-FFF2-40B4-BE49-F238E27FC236}">
                <a16:creationId xmlns:a16="http://schemas.microsoft.com/office/drawing/2014/main" id="{D494F868-FF43-3C2C-1980-0AEE62F129A7}"/>
              </a:ext>
            </a:extLst>
          </p:cNvPr>
          <p:cNvSpPr/>
          <p:nvPr/>
        </p:nvSpPr>
        <p:spPr>
          <a:xfrm>
            <a:off x="7527641" y="3209631"/>
            <a:ext cx="497295" cy="97501"/>
          </a:xfrm>
          <a:custGeom>
            <a:avLst/>
            <a:gdLst>
              <a:gd name="connsiteX0" fmla="*/ 0 w 302895"/>
              <a:gd name="connsiteY0" fmla="*/ 0 h 56175"/>
              <a:gd name="connsiteX1" fmla="*/ 99060 w 302895"/>
              <a:gd name="connsiteY1" fmla="*/ 19050 h 56175"/>
              <a:gd name="connsiteX2" fmla="*/ 205740 w 302895"/>
              <a:gd name="connsiteY2" fmla="*/ 55245 h 56175"/>
              <a:gd name="connsiteX3" fmla="*/ 302895 w 302895"/>
              <a:gd name="connsiteY3" fmla="*/ 41910 h 5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895" h="56175">
                <a:moveTo>
                  <a:pt x="0" y="0"/>
                </a:moveTo>
                <a:cubicBezTo>
                  <a:pt x="32385" y="4921"/>
                  <a:pt x="64770" y="9843"/>
                  <a:pt x="99060" y="19050"/>
                </a:cubicBezTo>
                <a:cubicBezTo>
                  <a:pt x="133350" y="28257"/>
                  <a:pt x="171767" y="51435"/>
                  <a:pt x="205740" y="55245"/>
                </a:cubicBezTo>
                <a:cubicBezTo>
                  <a:pt x="239713" y="59055"/>
                  <a:pt x="271304" y="50482"/>
                  <a:pt x="302895" y="4191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2" name="Freeform: Shape 1411">
            <a:extLst>
              <a:ext uri="{FF2B5EF4-FFF2-40B4-BE49-F238E27FC236}">
                <a16:creationId xmlns:a16="http://schemas.microsoft.com/office/drawing/2014/main" id="{566497F3-BD26-9AAB-BE37-788B907FCA1E}"/>
              </a:ext>
            </a:extLst>
          </p:cNvPr>
          <p:cNvSpPr/>
          <p:nvPr/>
        </p:nvSpPr>
        <p:spPr>
          <a:xfrm>
            <a:off x="7612087" y="3209609"/>
            <a:ext cx="697465" cy="89587"/>
          </a:xfrm>
          <a:custGeom>
            <a:avLst/>
            <a:gdLst>
              <a:gd name="connsiteX0" fmla="*/ 0 w 424815"/>
              <a:gd name="connsiteY0" fmla="*/ 47637 h 51615"/>
              <a:gd name="connsiteX1" fmla="*/ 161925 w 424815"/>
              <a:gd name="connsiteY1" fmla="*/ 12 h 51615"/>
              <a:gd name="connsiteX2" fmla="*/ 321945 w 424815"/>
              <a:gd name="connsiteY2" fmla="*/ 51447 h 51615"/>
              <a:gd name="connsiteX3" fmla="*/ 424815 w 424815"/>
              <a:gd name="connsiteY3" fmla="*/ 13347 h 5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" h="51615">
                <a:moveTo>
                  <a:pt x="0" y="47637"/>
                </a:moveTo>
                <a:cubicBezTo>
                  <a:pt x="54134" y="23507"/>
                  <a:pt x="108268" y="-623"/>
                  <a:pt x="161925" y="12"/>
                </a:cubicBezTo>
                <a:cubicBezTo>
                  <a:pt x="215582" y="647"/>
                  <a:pt x="278130" y="49224"/>
                  <a:pt x="321945" y="51447"/>
                </a:cubicBezTo>
                <a:cubicBezTo>
                  <a:pt x="365760" y="53670"/>
                  <a:pt x="395287" y="33508"/>
                  <a:pt x="424815" y="1334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3" name="Freeform: Shape 1412">
            <a:extLst>
              <a:ext uri="{FF2B5EF4-FFF2-40B4-BE49-F238E27FC236}">
                <a16:creationId xmlns:a16="http://schemas.microsoft.com/office/drawing/2014/main" id="{F2590DF2-3813-8C66-FFF8-745B23112711}"/>
              </a:ext>
            </a:extLst>
          </p:cNvPr>
          <p:cNvSpPr/>
          <p:nvPr/>
        </p:nvSpPr>
        <p:spPr>
          <a:xfrm>
            <a:off x="7837277" y="3218984"/>
            <a:ext cx="1000846" cy="66800"/>
          </a:xfrm>
          <a:custGeom>
            <a:avLst/>
            <a:gdLst>
              <a:gd name="connsiteX0" fmla="*/ 0 w 609600"/>
              <a:gd name="connsiteY0" fmla="*/ 23186 h 38487"/>
              <a:gd name="connsiteX1" fmla="*/ 144780 w 609600"/>
              <a:gd name="connsiteY1" fmla="*/ 326 h 38487"/>
              <a:gd name="connsiteX2" fmla="*/ 318135 w 609600"/>
              <a:gd name="connsiteY2" fmla="*/ 38426 h 38487"/>
              <a:gd name="connsiteX3" fmla="*/ 474345 w 609600"/>
              <a:gd name="connsiteY3" fmla="*/ 9851 h 38487"/>
              <a:gd name="connsiteX4" fmla="*/ 609600 w 609600"/>
              <a:gd name="connsiteY4" fmla="*/ 34616 h 38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" h="38487">
                <a:moveTo>
                  <a:pt x="0" y="23186"/>
                </a:moveTo>
                <a:cubicBezTo>
                  <a:pt x="45879" y="10486"/>
                  <a:pt x="91758" y="-2214"/>
                  <a:pt x="144780" y="326"/>
                </a:cubicBezTo>
                <a:cubicBezTo>
                  <a:pt x="197802" y="2866"/>
                  <a:pt x="263208" y="36839"/>
                  <a:pt x="318135" y="38426"/>
                </a:cubicBezTo>
                <a:cubicBezTo>
                  <a:pt x="373062" y="40013"/>
                  <a:pt x="425768" y="10486"/>
                  <a:pt x="474345" y="9851"/>
                </a:cubicBezTo>
                <a:cubicBezTo>
                  <a:pt x="522922" y="9216"/>
                  <a:pt x="566261" y="21916"/>
                  <a:pt x="609600" y="3461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4" name="Freeform: Shape 1413">
            <a:extLst>
              <a:ext uri="{FF2B5EF4-FFF2-40B4-BE49-F238E27FC236}">
                <a16:creationId xmlns:a16="http://schemas.microsoft.com/office/drawing/2014/main" id="{CB178701-FEA1-1D95-5D92-FBA986734F02}"/>
              </a:ext>
            </a:extLst>
          </p:cNvPr>
          <p:cNvSpPr/>
          <p:nvPr/>
        </p:nvSpPr>
        <p:spPr>
          <a:xfrm>
            <a:off x="8359594" y="3193837"/>
            <a:ext cx="1047761" cy="101764"/>
          </a:xfrm>
          <a:custGeom>
            <a:avLst/>
            <a:gdLst>
              <a:gd name="connsiteX0" fmla="*/ 0 w 638175"/>
              <a:gd name="connsiteY0" fmla="*/ 22434 h 58631"/>
              <a:gd name="connsiteX1" fmla="*/ 217170 w 638175"/>
              <a:gd name="connsiteY1" fmla="*/ 1479 h 58631"/>
              <a:gd name="connsiteX2" fmla="*/ 403860 w 638175"/>
              <a:gd name="connsiteY2" fmla="*/ 58629 h 58631"/>
              <a:gd name="connsiteX3" fmla="*/ 638175 w 638175"/>
              <a:gd name="connsiteY3" fmla="*/ 3384 h 5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175" h="58631">
                <a:moveTo>
                  <a:pt x="0" y="22434"/>
                </a:moveTo>
                <a:cubicBezTo>
                  <a:pt x="74930" y="8940"/>
                  <a:pt x="149860" y="-4553"/>
                  <a:pt x="217170" y="1479"/>
                </a:cubicBezTo>
                <a:cubicBezTo>
                  <a:pt x="284480" y="7511"/>
                  <a:pt x="333693" y="58312"/>
                  <a:pt x="403860" y="58629"/>
                </a:cubicBezTo>
                <a:cubicBezTo>
                  <a:pt x="474027" y="58946"/>
                  <a:pt x="556101" y="31165"/>
                  <a:pt x="638175" y="3384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5" name="Freeform: Shape 1414">
            <a:extLst>
              <a:ext uri="{FF2B5EF4-FFF2-40B4-BE49-F238E27FC236}">
                <a16:creationId xmlns:a16="http://schemas.microsoft.com/office/drawing/2014/main" id="{33F9DE62-B9A6-C4CC-9BAF-1AD1CD6433FE}"/>
              </a:ext>
            </a:extLst>
          </p:cNvPr>
          <p:cNvSpPr/>
          <p:nvPr/>
        </p:nvSpPr>
        <p:spPr>
          <a:xfrm>
            <a:off x="8415892" y="3226163"/>
            <a:ext cx="622401" cy="72844"/>
          </a:xfrm>
          <a:custGeom>
            <a:avLst/>
            <a:gdLst>
              <a:gd name="connsiteX0" fmla="*/ 0 w 379095"/>
              <a:gd name="connsiteY0" fmla="*/ 0 h 41969"/>
              <a:gd name="connsiteX1" fmla="*/ 116205 w 379095"/>
              <a:gd name="connsiteY1" fmla="*/ 41910 h 41969"/>
              <a:gd name="connsiteX2" fmla="*/ 321945 w 379095"/>
              <a:gd name="connsiteY2" fmla="*/ 9525 h 41969"/>
              <a:gd name="connsiteX3" fmla="*/ 379095 w 379095"/>
              <a:gd name="connsiteY3" fmla="*/ 20955 h 4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095" h="41969">
                <a:moveTo>
                  <a:pt x="0" y="0"/>
                </a:moveTo>
                <a:cubicBezTo>
                  <a:pt x="31274" y="20161"/>
                  <a:pt x="62548" y="40323"/>
                  <a:pt x="116205" y="41910"/>
                </a:cubicBezTo>
                <a:cubicBezTo>
                  <a:pt x="169862" y="43497"/>
                  <a:pt x="278130" y="13017"/>
                  <a:pt x="321945" y="9525"/>
                </a:cubicBezTo>
                <a:cubicBezTo>
                  <a:pt x="365760" y="6033"/>
                  <a:pt x="372427" y="13494"/>
                  <a:pt x="379095" y="20955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6" name="Freeform: Shape 1415">
            <a:extLst>
              <a:ext uri="{FF2B5EF4-FFF2-40B4-BE49-F238E27FC236}">
                <a16:creationId xmlns:a16="http://schemas.microsoft.com/office/drawing/2014/main" id="{458ECF24-2FF9-86AE-8750-E9ADE5E18D96}"/>
              </a:ext>
            </a:extLst>
          </p:cNvPr>
          <p:cNvSpPr/>
          <p:nvPr/>
        </p:nvSpPr>
        <p:spPr>
          <a:xfrm>
            <a:off x="9000762" y="3212937"/>
            <a:ext cx="1970417" cy="105810"/>
          </a:xfrm>
          <a:custGeom>
            <a:avLst/>
            <a:gdLst>
              <a:gd name="connsiteX0" fmla="*/ 0 w 1200150"/>
              <a:gd name="connsiteY0" fmla="*/ 0 h 60962"/>
              <a:gd name="connsiteX1" fmla="*/ 238125 w 1200150"/>
              <a:gd name="connsiteY1" fmla="*/ 28575 h 60962"/>
              <a:gd name="connsiteX2" fmla="*/ 434340 w 1200150"/>
              <a:gd name="connsiteY2" fmla="*/ 47625 h 60962"/>
              <a:gd name="connsiteX3" fmla="*/ 582930 w 1200150"/>
              <a:gd name="connsiteY3" fmla="*/ 15240 h 60962"/>
              <a:gd name="connsiteX4" fmla="*/ 836295 w 1200150"/>
              <a:gd name="connsiteY4" fmla="*/ 5715 h 60962"/>
              <a:gd name="connsiteX5" fmla="*/ 984885 w 1200150"/>
              <a:gd name="connsiteY5" fmla="*/ 60960 h 60962"/>
              <a:gd name="connsiteX6" fmla="*/ 1200150 w 1200150"/>
              <a:gd name="connsiteY6" fmla="*/ 7620 h 6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0150" h="60962">
                <a:moveTo>
                  <a:pt x="0" y="0"/>
                </a:moveTo>
                <a:lnTo>
                  <a:pt x="238125" y="28575"/>
                </a:lnTo>
                <a:cubicBezTo>
                  <a:pt x="310515" y="36512"/>
                  <a:pt x="376873" y="49848"/>
                  <a:pt x="434340" y="47625"/>
                </a:cubicBezTo>
                <a:cubicBezTo>
                  <a:pt x="491808" y="45403"/>
                  <a:pt x="515938" y="22225"/>
                  <a:pt x="582930" y="15240"/>
                </a:cubicBezTo>
                <a:cubicBezTo>
                  <a:pt x="649922" y="8255"/>
                  <a:pt x="769303" y="-1905"/>
                  <a:pt x="836295" y="5715"/>
                </a:cubicBezTo>
                <a:cubicBezTo>
                  <a:pt x="903287" y="13335"/>
                  <a:pt x="924243" y="60643"/>
                  <a:pt x="984885" y="60960"/>
                </a:cubicBezTo>
                <a:cubicBezTo>
                  <a:pt x="1045527" y="61277"/>
                  <a:pt x="1122838" y="34448"/>
                  <a:pt x="1200150" y="762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7" name="Freeform: Shape 1416">
            <a:extLst>
              <a:ext uri="{FF2B5EF4-FFF2-40B4-BE49-F238E27FC236}">
                <a16:creationId xmlns:a16="http://schemas.microsoft.com/office/drawing/2014/main" id="{4F23C86D-6801-E301-87B8-B1917705B971}"/>
              </a:ext>
            </a:extLst>
          </p:cNvPr>
          <p:cNvSpPr/>
          <p:nvPr/>
        </p:nvSpPr>
        <p:spPr>
          <a:xfrm>
            <a:off x="9257229" y="3192618"/>
            <a:ext cx="1063400" cy="99675"/>
          </a:xfrm>
          <a:custGeom>
            <a:avLst/>
            <a:gdLst>
              <a:gd name="connsiteX0" fmla="*/ 0 w 647700"/>
              <a:gd name="connsiteY0" fmla="*/ 55522 h 57427"/>
              <a:gd name="connsiteX1" fmla="*/ 241935 w 647700"/>
              <a:gd name="connsiteY1" fmla="*/ 36472 h 57427"/>
              <a:gd name="connsiteX2" fmla="*/ 459105 w 647700"/>
              <a:gd name="connsiteY2" fmla="*/ 277 h 57427"/>
              <a:gd name="connsiteX3" fmla="*/ 647700 w 647700"/>
              <a:gd name="connsiteY3" fmla="*/ 57427 h 5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57427">
                <a:moveTo>
                  <a:pt x="0" y="55522"/>
                </a:moveTo>
                <a:cubicBezTo>
                  <a:pt x="82708" y="50601"/>
                  <a:pt x="165417" y="45680"/>
                  <a:pt x="241935" y="36472"/>
                </a:cubicBezTo>
                <a:cubicBezTo>
                  <a:pt x="318453" y="27264"/>
                  <a:pt x="391478" y="-3216"/>
                  <a:pt x="459105" y="277"/>
                </a:cubicBezTo>
                <a:cubicBezTo>
                  <a:pt x="526733" y="3769"/>
                  <a:pt x="587216" y="30598"/>
                  <a:pt x="647700" y="5742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8" name="Freeform: Shape 1417">
            <a:extLst>
              <a:ext uri="{FF2B5EF4-FFF2-40B4-BE49-F238E27FC236}">
                <a16:creationId xmlns:a16="http://schemas.microsoft.com/office/drawing/2014/main" id="{4286ADEB-D8D7-90E3-86E6-7F5B3D7E0923}"/>
              </a:ext>
            </a:extLst>
          </p:cNvPr>
          <p:cNvSpPr/>
          <p:nvPr/>
        </p:nvSpPr>
        <p:spPr>
          <a:xfrm>
            <a:off x="9482419" y="3203007"/>
            <a:ext cx="1817162" cy="89602"/>
          </a:xfrm>
          <a:custGeom>
            <a:avLst/>
            <a:gdLst>
              <a:gd name="connsiteX0" fmla="*/ 0 w 1106805"/>
              <a:gd name="connsiteY0" fmla="*/ 17151 h 51624"/>
              <a:gd name="connsiteX1" fmla="*/ 163830 w 1106805"/>
              <a:gd name="connsiteY1" fmla="*/ 17151 h 51624"/>
              <a:gd name="connsiteX2" fmla="*/ 331470 w 1106805"/>
              <a:gd name="connsiteY2" fmla="*/ 51441 h 51624"/>
              <a:gd name="connsiteX3" fmla="*/ 514350 w 1106805"/>
              <a:gd name="connsiteY3" fmla="*/ 6 h 51624"/>
              <a:gd name="connsiteX4" fmla="*/ 861060 w 1106805"/>
              <a:gd name="connsiteY4" fmla="*/ 47631 h 51624"/>
              <a:gd name="connsiteX5" fmla="*/ 1106805 w 1106805"/>
              <a:gd name="connsiteY5" fmla="*/ 15246 h 5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805" h="51624">
                <a:moveTo>
                  <a:pt x="0" y="17151"/>
                </a:moveTo>
                <a:cubicBezTo>
                  <a:pt x="54292" y="14293"/>
                  <a:pt x="108585" y="11436"/>
                  <a:pt x="163830" y="17151"/>
                </a:cubicBezTo>
                <a:cubicBezTo>
                  <a:pt x="219075" y="22866"/>
                  <a:pt x="273050" y="54299"/>
                  <a:pt x="331470" y="51441"/>
                </a:cubicBezTo>
                <a:cubicBezTo>
                  <a:pt x="389890" y="48583"/>
                  <a:pt x="426085" y="641"/>
                  <a:pt x="514350" y="6"/>
                </a:cubicBezTo>
                <a:cubicBezTo>
                  <a:pt x="602615" y="-629"/>
                  <a:pt x="762318" y="45091"/>
                  <a:pt x="861060" y="47631"/>
                </a:cubicBezTo>
                <a:cubicBezTo>
                  <a:pt x="959802" y="50171"/>
                  <a:pt x="1033303" y="32708"/>
                  <a:pt x="1106805" y="1524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9" name="Freeform: Shape 1418">
            <a:extLst>
              <a:ext uri="{FF2B5EF4-FFF2-40B4-BE49-F238E27FC236}">
                <a16:creationId xmlns:a16="http://schemas.microsoft.com/office/drawing/2014/main" id="{92182334-6872-418C-27DB-AF79B7B6CA48}"/>
              </a:ext>
            </a:extLst>
          </p:cNvPr>
          <p:cNvSpPr/>
          <p:nvPr/>
        </p:nvSpPr>
        <p:spPr>
          <a:xfrm>
            <a:off x="10236182" y="3186086"/>
            <a:ext cx="1113442" cy="112819"/>
          </a:xfrm>
          <a:custGeom>
            <a:avLst/>
            <a:gdLst>
              <a:gd name="connsiteX0" fmla="*/ 0 w 678180"/>
              <a:gd name="connsiteY0" fmla="*/ 65000 h 65000"/>
              <a:gd name="connsiteX1" fmla="*/ 280035 w 678180"/>
              <a:gd name="connsiteY1" fmla="*/ 38330 h 65000"/>
              <a:gd name="connsiteX2" fmla="*/ 485775 w 678180"/>
              <a:gd name="connsiteY2" fmla="*/ 230 h 65000"/>
              <a:gd name="connsiteX3" fmla="*/ 678180 w 678180"/>
              <a:gd name="connsiteY3" fmla="*/ 57380 h 6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8180" h="65000">
                <a:moveTo>
                  <a:pt x="0" y="65000"/>
                </a:moveTo>
                <a:cubicBezTo>
                  <a:pt x="99536" y="57062"/>
                  <a:pt x="199073" y="49125"/>
                  <a:pt x="280035" y="38330"/>
                </a:cubicBezTo>
                <a:cubicBezTo>
                  <a:pt x="360998" y="27535"/>
                  <a:pt x="419418" y="-2945"/>
                  <a:pt x="485775" y="230"/>
                </a:cubicBezTo>
                <a:cubicBezTo>
                  <a:pt x="552133" y="3405"/>
                  <a:pt x="615156" y="30392"/>
                  <a:pt x="678180" y="5738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20" name="Graphic 6797">
            <a:extLst>
              <a:ext uri="{FF2B5EF4-FFF2-40B4-BE49-F238E27FC236}">
                <a16:creationId xmlns:a16="http://schemas.microsoft.com/office/drawing/2014/main" id="{E0A4FEA7-4E40-865E-1748-DDC557FFE39F}"/>
              </a:ext>
            </a:extLst>
          </p:cNvPr>
          <p:cNvGrpSpPr>
            <a:grpSpLocks noChangeAspect="1"/>
          </p:cNvGrpSpPr>
          <p:nvPr/>
        </p:nvGrpSpPr>
        <p:grpSpPr>
          <a:xfrm>
            <a:off x="10260087" y="2673617"/>
            <a:ext cx="175061" cy="174096"/>
            <a:chOff x="6523116" y="846861"/>
            <a:chExt cx="519874" cy="517007"/>
          </a:xfrm>
        </p:grpSpPr>
        <p:sp>
          <p:nvSpPr>
            <p:cNvPr id="1421" name="Freeform 9">
              <a:extLst>
                <a:ext uri="{FF2B5EF4-FFF2-40B4-BE49-F238E27FC236}">
                  <a16:creationId xmlns:a16="http://schemas.microsoft.com/office/drawing/2014/main" id="{C1005936-81CE-703B-278E-6EDB17EBA98C}"/>
                </a:ext>
              </a:extLst>
            </p:cNvPr>
            <p:cNvSpPr/>
            <p:nvPr/>
          </p:nvSpPr>
          <p:spPr>
            <a:xfrm>
              <a:off x="6523116" y="846861"/>
              <a:ext cx="519874" cy="51672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2" name="Freeform 10">
              <a:extLst>
                <a:ext uri="{FF2B5EF4-FFF2-40B4-BE49-F238E27FC236}">
                  <a16:creationId xmlns:a16="http://schemas.microsoft.com/office/drawing/2014/main" id="{5FA9A935-1336-8B29-9803-B95F529580A6}"/>
                </a:ext>
              </a:extLst>
            </p:cNvPr>
            <p:cNvSpPr/>
            <p:nvPr/>
          </p:nvSpPr>
          <p:spPr>
            <a:xfrm>
              <a:off x="6618271" y="850997"/>
              <a:ext cx="415968" cy="512871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3" name="Freeform 11">
              <a:extLst>
                <a:ext uri="{FF2B5EF4-FFF2-40B4-BE49-F238E27FC236}">
                  <a16:creationId xmlns:a16="http://schemas.microsoft.com/office/drawing/2014/main" id="{8E298760-53B8-9521-2F84-9DC6D089151B}"/>
                </a:ext>
              </a:extLst>
            </p:cNvPr>
            <p:cNvSpPr/>
            <p:nvPr/>
          </p:nvSpPr>
          <p:spPr>
            <a:xfrm>
              <a:off x="6601207" y="1050945"/>
              <a:ext cx="69674" cy="60382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4" name="Freeform 15">
              <a:extLst>
                <a:ext uri="{FF2B5EF4-FFF2-40B4-BE49-F238E27FC236}">
                  <a16:creationId xmlns:a16="http://schemas.microsoft.com/office/drawing/2014/main" id="{7038709B-8DB8-D8C8-ACAA-3DA65D177EF5}"/>
                </a:ext>
              </a:extLst>
            </p:cNvPr>
            <p:cNvSpPr/>
            <p:nvPr/>
          </p:nvSpPr>
          <p:spPr>
            <a:xfrm>
              <a:off x="6544374" y="1050105"/>
              <a:ext cx="52468" cy="59294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5" name="Freeform 3233">
              <a:extLst>
                <a:ext uri="{FF2B5EF4-FFF2-40B4-BE49-F238E27FC236}">
                  <a16:creationId xmlns:a16="http://schemas.microsoft.com/office/drawing/2014/main" id="{1A43E5E4-C0B2-2793-3599-2EF744044398}"/>
                </a:ext>
              </a:extLst>
            </p:cNvPr>
            <p:cNvSpPr/>
            <p:nvPr/>
          </p:nvSpPr>
          <p:spPr>
            <a:xfrm>
              <a:off x="6567530" y="973146"/>
              <a:ext cx="57531" cy="60373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6" name="Freeform 3234">
              <a:extLst>
                <a:ext uri="{FF2B5EF4-FFF2-40B4-BE49-F238E27FC236}">
                  <a16:creationId xmlns:a16="http://schemas.microsoft.com/office/drawing/2014/main" id="{747D5E17-EDAC-21E7-2783-73D26C18D904}"/>
                </a:ext>
              </a:extLst>
            </p:cNvPr>
            <p:cNvSpPr/>
            <p:nvPr/>
          </p:nvSpPr>
          <p:spPr>
            <a:xfrm>
              <a:off x="6642345" y="972635"/>
              <a:ext cx="65840" cy="54860"/>
            </a:xfrm>
            <a:custGeom>
              <a:avLst/>
              <a:gdLst>
                <a:gd name="connsiteX0" fmla="*/ 405 w 65840"/>
                <a:gd name="connsiteY0" fmla="*/ 22199 h 54860"/>
                <a:gd name="connsiteX1" fmla="*/ 17645 w 65840"/>
                <a:gd name="connsiteY1" fmla="*/ 52305 h 54860"/>
                <a:gd name="connsiteX2" fmla="*/ 30694 w 65840"/>
                <a:gd name="connsiteY2" fmla="*/ 54861 h 54860"/>
                <a:gd name="connsiteX3" fmla="*/ 40791 w 65840"/>
                <a:gd name="connsiteY3" fmla="*/ 53346 h 54860"/>
                <a:gd name="connsiteX4" fmla="*/ 57745 w 65840"/>
                <a:gd name="connsiteY4" fmla="*/ 45867 h 54860"/>
                <a:gd name="connsiteX5" fmla="*/ 64603 w 65840"/>
                <a:gd name="connsiteY5" fmla="*/ 36210 h 54860"/>
                <a:gd name="connsiteX6" fmla="*/ 64794 w 65840"/>
                <a:gd name="connsiteY6" fmla="*/ 31855 h 54860"/>
                <a:gd name="connsiteX7" fmla="*/ 65746 w 65840"/>
                <a:gd name="connsiteY7" fmla="*/ 23524 h 54860"/>
                <a:gd name="connsiteX8" fmla="*/ 50792 w 65840"/>
                <a:gd name="connsiteY8" fmla="*/ 3359 h 54860"/>
                <a:gd name="connsiteX9" fmla="*/ 30789 w 65840"/>
                <a:gd name="connsiteY9" fmla="*/ 45 h 54860"/>
                <a:gd name="connsiteX10" fmla="*/ 405 w 65840"/>
                <a:gd name="connsiteY10" fmla="*/ 22199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840" h="54860">
                  <a:moveTo>
                    <a:pt x="405" y="22199"/>
                  </a:moveTo>
                  <a:cubicBezTo>
                    <a:pt x="-1881" y="34885"/>
                    <a:pt x="5739" y="47760"/>
                    <a:pt x="17645" y="52305"/>
                  </a:cubicBezTo>
                  <a:cubicBezTo>
                    <a:pt x="22217" y="54009"/>
                    <a:pt x="25741" y="54861"/>
                    <a:pt x="30694" y="54861"/>
                  </a:cubicBezTo>
                  <a:cubicBezTo>
                    <a:pt x="34123" y="54861"/>
                    <a:pt x="37552" y="54198"/>
                    <a:pt x="40791" y="53346"/>
                  </a:cubicBezTo>
                  <a:cubicBezTo>
                    <a:pt x="46696" y="51831"/>
                    <a:pt x="52316" y="48802"/>
                    <a:pt x="57745" y="45867"/>
                  </a:cubicBezTo>
                  <a:cubicBezTo>
                    <a:pt x="61079" y="44068"/>
                    <a:pt x="63746" y="39713"/>
                    <a:pt x="64603" y="36210"/>
                  </a:cubicBezTo>
                  <a:cubicBezTo>
                    <a:pt x="64889" y="34885"/>
                    <a:pt x="64889" y="33370"/>
                    <a:pt x="64794" y="31855"/>
                  </a:cubicBezTo>
                  <a:cubicBezTo>
                    <a:pt x="65651" y="29205"/>
                    <a:pt x="66032" y="26364"/>
                    <a:pt x="65746" y="23524"/>
                  </a:cubicBezTo>
                  <a:cubicBezTo>
                    <a:pt x="64698" y="14625"/>
                    <a:pt x="59174" y="6767"/>
                    <a:pt x="50792" y="3359"/>
                  </a:cubicBezTo>
                  <a:cubicBezTo>
                    <a:pt x="44506" y="803"/>
                    <a:pt x="37648" y="-239"/>
                    <a:pt x="30789" y="45"/>
                  </a:cubicBezTo>
                  <a:cubicBezTo>
                    <a:pt x="17455" y="613"/>
                    <a:pt x="2977" y="7903"/>
                    <a:pt x="405" y="2219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7" name="Freeform 3268">
              <a:extLst>
                <a:ext uri="{FF2B5EF4-FFF2-40B4-BE49-F238E27FC236}">
                  <a16:creationId xmlns:a16="http://schemas.microsoft.com/office/drawing/2014/main" id="{854C8FD0-1307-C3A2-3D53-4AB48DBCCE02}"/>
                </a:ext>
              </a:extLst>
            </p:cNvPr>
            <p:cNvSpPr/>
            <p:nvPr/>
          </p:nvSpPr>
          <p:spPr>
            <a:xfrm>
              <a:off x="6689669" y="1107672"/>
              <a:ext cx="61145" cy="63469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8" name="Freeform 3271">
              <a:extLst>
                <a:ext uri="{FF2B5EF4-FFF2-40B4-BE49-F238E27FC236}">
                  <a16:creationId xmlns:a16="http://schemas.microsoft.com/office/drawing/2014/main" id="{1556EACD-0B9F-B15F-223A-2B9145EA1C89}"/>
                </a:ext>
              </a:extLst>
            </p:cNvPr>
            <p:cNvSpPr/>
            <p:nvPr/>
          </p:nvSpPr>
          <p:spPr>
            <a:xfrm>
              <a:off x="6674623" y="1237456"/>
              <a:ext cx="61114" cy="60572"/>
            </a:xfrm>
            <a:custGeom>
              <a:avLst/>
              <a:gdLst>
                <a:gd name="connsiteX0" fmla="*/ 703 w 61114"/>
                <a:gd name="connsiteY0" fmla="*/ 23219 h 60572"/>
                <a:gd name="connsiteX1" fmla="*/ 513 w 61114"/>
                <a:gd name="connsiteY1" fmla="*/ 34864 h 60572"/>
                <a:gd name="connsiteX2" fmla="*/ 7180 w 61114"/>
                <a:gd name="connsiteY2" fmla="*/ 47929 h 60572"/>
                <a:gd name="connsiteX3" fmla="*/ 18705 w 61114"/>
                <a:gd name="connsiteY3" fmla="*/ 54556 h 60572"/>
                <a:gd name="connsiteX4" fmla="*/ 20706 w 61114"/>
                <a:gd name="connsiteY4" fmla="*/ 54934 h 60572"/>
                <a:gd name="connsiteX5" fmla="*/ 22515 w 61114"/>
                <a:gd name="connsiteY5" fmla="*/ 56828 h 60572"/>
                <a:gd name="connsiteX6" fmla="*/ 32612 w 61114"/>
                <a:gd name="connsiteY6" fmla="*/ 60520 h 60572"/>
                <a:gd name="connsiteX7" fmla="*/ 52614 w 61114"/>
                <a:gd name="connsiteY7" fmla="*/ 51053 h 60572"/>
                <a:gd name="connsiteX8" fmla="*/ 58139 w 61114"/>
                <a:gd name="connsiteY8" fmla="*/ 43195 h 60572"/>
                <a:gd name="connsiteX9" fmla="*/ 61091 w 61114"/>
                <a:gd name="connsiteY9" fmla="*/ 30698 h 60572"/>
                <a:gd name="connsiteX10" fmla="*/ 55186 w 61114"/>
                <a:gd name="connsiteY10" fmla="*/ 12616 h 60572"/>
                <a:gd name="connsiteX11" fmla="*/ 45471 w 61114"/>
                <a:gd name="connsiteY11" fmla="*/ 3906 h 60572"/>
                <a:gd name="connsiteX12" fmla="*/ 42613 w 61114"/>
                <a:gd name="connsiteY12" fmla="*/ 2486 h 60572"/>
                <a:gd name="connsiteX13" fmla="*/ 36136 w 61114"/>
                <a:gd name="connsiteY13" fmla="*/ 403 h 60572"/>
                <a:gd name="connsiteX14" fmla="*/ 703 w 61114"/>
                <a:gd name="connsiteY14" fmla="*/ 23219 h 6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114" h="60572">
                  <a:moveTo>
                    <a:pt x="703" y="23219"/>
                  </a:moveTo>
                  <a:cubicBezTo>
                    <a:pt x="-250" y="27101"/>
                    <a:pt x="-154" y="30982"/>
                    <a:pt x="513" y="34864"/>
                  </a:cubicBezTo>
                  <a:cubicBezTo>
                    <a:pt x="1465" y="39881"/>
                    <a:pt x="3656" y="44142"/>
                    <a:pt x="7180" y="47929"/>
                  </a:cubicBezTo>
                  <a:cubicBezTo>
                    <a:pt x="10228" y="51337"/>
                    <a:pt x="14419" y="53230"/>
                    <a:pt x="18705" y="54556"/>
                  </a:cubicBezTo>
                  <a:cubicBezTo>
                    <a:pt x="19372" y="54745"/>
                    <a:pt x="20039" y="54840"/>
                    <a:pt x="20706" y="54934"/>
                  </a:cubicBezTo>
                  <a:cubicBezTo>
                    <a:pt x="21182" y="55597"/>
                    <a:pt x="21753" y="56260"/>
                    <a:pt x="22515" y="56828"/>
                  </a:cubicBezTo>
                  <a:cubicBezTo>
                    <a:pt x="25277" y="59195"/>
                    <a:pt x="28897" y="60899"/>
                    <a:pt x="32612" y="60520"/>
                  </a:cubicBezTo>
                  <a:cubicBezTo>
                    <a:pt x="40232" y="59763"/>
                    <a:pt x="47185" y="56544"/>
                    <a:pt x="52614" y="51053"/>
                  </a:cubicBezTo>
                  <a:cubicBezTo>
                    <a:pt x="54805" y="48781"/>
                    <a:pt x="56805" y="46035"/>
                    <a:pt x="58139" y="43195"/>
                  </a:cubicBezTo>
                  <a:cubicBezTo>
                    <a:pt x="60139" y="38935"/>
                    <a:pt x="60901" y="35242"/>
                    <a:pt x="61091" y="30698"/>
                  </a:cubicBezTo>
                  <a:cubicBezTo>
                    <a:pt x="61377" y="24544"/>
                    <a:pt x="58996" y="17444"/>
                    <a:pt x="55186" y="12616"/>
                  </a:cubicBezTo>
                  <a:cubicBezTo>
                    <a:pt x="52233" y="8923"/>
                    <a:pt x="49566" y="6367"/>
                    <a:pt x="45471" y="3906"/>
                  </a:cubicBezTo>
                  <a:cubicBezTo>
                    <a:pt x="44518" y="3338"/>
                    <a:pt x="43565" y="2864"/>
                    <a:pt x="42613" y="2486"/>
                  </a:cubicBezTo>
                  <a:cubicBezTo>
                    <a:pt x="40517" y="1634"/>
                    <a:pt x="38422" y="782"/>
                    <a:pt x="36136" y="403"/>
                  </a:cubicBezTo>
                  <a:cubicBezTo>
                    <a:pt x="20324" y="-2153"/>
                    <a:pt x="4608" y="7693"/>
                    <a:pt x="703" y="2321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9" name="Freeform 3272">
              <a:extLst>
                <a:ext uri="{FF2B5EF4-FFF2-40B4-BE49-F238E27FC236}">
                  <a16:creationId xmlns:a16="http://schemas.microsoft.com/office/drawing/2014/main" id="{8B913591-951A-515C-80FC-C68254DF4898}"/>
                </a:ext>
              </a:extLst>
            </p:cNvPr>
            <p:cNvSpPr/>
            <p:nvPr/>
          </p:nvSpPr>
          <p:spPr>
            <a:xfrm>
              <a:off x="6588748" y="1218612"/>
              <a:ext cx="74896" cy="64578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0" name="Freeform 3273">
              <a:extLst>
                <a:ext uri="{FF2B5EF4-FFF2-40B4-BE49-F238E27FC236}">
                  <a16:creationId xmlns:a16="http://schemas.microsoft.com/office/drawing/2014/main" id="{A050B105-43DC-2C4A-DBAB-1260073CE9DB}"/>
                </a:ext>
              </a:extLst>
            </p:cNvPr>
            <p:cNvSpPr/>
            <p:nvPr/>
          </p:nvSpPr>
          <p:spPr>
            <a:xfrm>
              <a:off x="6560199" y="1134950"/>
              <a:ext cx="61113" cy="62462"/>
            </a:xfrm>
            <a:custGeom>
              <a:avLst/>
              <a:gdLst>
                <a:gd name="connsiteX0" fmla="*/ 351 w 61113"/>
                <a:gd name="connsiteY0" fmla="*/ 25372 h 62462"/>
                <a:gd name="connsiteX1" fmla="*/ 4541 w 61113"/>
                <a:gd name="connsiteY1" fmla="*/ 46011 h 62462"/>
                <a:gd name="connsiteX2" fmla="*/ 14257 w 61113"/>
                <a:gd name="connsiteY2" fmla="*/ 54721 h 62462"/>
                <a:gd name="connsiteX3" fmla="*/ 24544 w 61113"/>
                <a:gd name="connsiteY3" fmla="*/ 57656 h 62462"/>
                <a:gd name="connsiteX4" fmla="*/ 28640 w 61113"/>
                <a:gd name="connsiteY4" fmla="*/ 60875 h 62462"/>
                <a:gd name="connsiteX5" fmla="*/ 39213 w 61113"/>
                <a:gd name="connsiteY5" fmla="*/ 61821 h 62462"/>
                <a:gd name="connsiteX6" fmla="*/ 57501 w 61113"/>
                <a:gd name="connsiteY6" fmla="*/ 46106 h 62462"/>
                <a:gd name="connsiteX7" fmla="*/ 59882 w 61113"/>
                <a:gd name="connsiteY7" fmla="*/ 22816 h 62462"/>
                <a:gd name="connsiteX8" fmla="*/ 49309 w 61113"/>
                <a:gd name="connsiteY8" fmla="*/ 7384 h 62462"/>
                <a:gd name="connsiteX9" fmla="*/ 44070 w 61113"/>
                <a:gd name="connsiteY9" fmla="*/ 3787 h 62462"/>
                <a:gd name="connsiteX10" fmla="*/ 37879 w 61113"/>
                <a:gd name="connsiteY10" fmla="*/ 1325 h 62462"/>
                <a:gd name="connsiteX11" fmla="*/ 28354 w 61113"/>
                <a:gd name="connsiteY11" fmla="*/ 0 h 62462"/>
                <a:gd name="connsiteX12" fmla="*/ 8828 w 61113"/>
                <a:gd name="connsiteY12" fmla="*/ 8805 h 62462"/>
                <a:gd name="connsiteX13" fmla="*/ 351 w 61113"/>
                <a:gd name="connsiteY13" fmla="*/ 25372 h 6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113" h="62462">
                  <a:moveTo>
                    <a:pt x="351" y="25372"/>
                  </a:moveTo>
                  <a:cubicBezTo>
                    <a:pt x="-602" y="32473"/>
                    <a:pt x="255" y="40047"/>
                    <a:pt x="4541" y="46011"/>
                  </a:cubicBezTo>
                  <a:cubicBezTo>
                    <a:pt x="7113" y="49703"/>
                    <a:pt x="10257" y="52543"/>
                    <a:pt x="14257" y="54721"/>
                  </a:cubicBezTo>
                  <a:cubicBezTo>
                    <a:pt x="17496" y="56520"/>
                    <a:pt x="20925" y="57372"/>
                    <a:pt x="24544" y="57656"/>
                  </a:cubicBezTo>
                  <a:cubicBezTo>
                    <a:pt x="25687" y="58981"/>
                    <a:pt x="27021" y="60117"/>
                    <a:pt x="28640" y="60875"/>
                  </a:cubicBezTo>
                  <a:cubicBezTo>
                    <a:pt x="31878" y="62389"/>
                    <a:pt x="35688" y="63052"/>
                    <a:pt x="39213" y="61821"/>
                  </a:cubicBezTo>
                  <a:cubicBezTo>
                    <a:pt x="47023" y="59076"/>
                    <a:pt x="53595" y="53490"/>
                    <a:pt x="57501" y="46106"/>
                  </a:cubicBezTo>
                  <a:cubicBezTo>
                    <a:pt x="61215" y="39005"/>
                    <a:pt x="62168" y="30579"/>
                    <a:pt x="59882" y="22816"/>
                  </a:cubicBezTo>
                  <a:cubicBezTo>
                    <a:pt x="58167" y="16946"/>
                    <a:pt x="54262" y="10982"/>
                    <a:pt x="49309" y="7384"/>
                  </a:cubicBezTo>
                  <a:cubicBezTo>
                    <a:pt x="47595" y="6154"/>
                    <a:pt x="45880" y="4828"/>
                    <a:pt x="44070" y="3787"/>
                  </a:cubicBezTo>
                  <a:cubicBezTo>
                    <a:pt x="42165" y="2746"/>
                    <a:pt x="39975" y="1988"/>
                    <a:pt x="37879" y="1325"/>
                  </a:cubicBezTo>
                  <a:cubicBezTo>
                    <a:pt x="34831" y="284"/>
                    <a:pt x="31497" y="0"/>
                    <a:pt x="28354" y="0"/>
                  </a:cubicBezTo>
                  <a:cubicBezTo>
                    <a:pt x="20925" y="189"/>
                    <a:pt x="13876" y="3598"/>
                    <a:pt x="8828" y="8805"/>
                  </a:cubicBezTo>
                  <a:cubicBezTo>
                    <a:pt x="4351" y="13160"/>
                    <a:pt x="1113" y="19408"/>
                    <a:pt x="351" y="2537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1" name="Freeform 3274">
              <a:extLst>
                <a:ext uri="{FF2B5EF4-FFF2-40B4-BE49-F238E27FC236}">
                  <a16:creationId xmlns:a16="http://schemas.microsoft.com/office/drawing/2014/main" id="{3140CF26-C4D3-5FE1-7BB7-D23B8A1FE6DD}"/>
                </a:ext>
              </a:extLst>
            </p:cNvPr>
            <p:cNvSpPr/>
            <p:nvPr/>
          </p:nvSpPr>
          <p:spPr>
            <a:xfrm>
              <a:off x="6624413" y="1143146"/>
              <a:ext cx="61589" cy="71713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432" name="Graphic 6797">
              <a:extLst>
                <a:ext uri="{FF2B5EF4-FFF2-40B4-BE49-F238E27FC236}">
                  <a16:creationId xmlns:a16="http://schemas.microsoft.com/office/drawing/2014/main" id="{02C3410B-5184-1258-07FF-95027E64BF41}"/>
                </a:ext>
              </a:extLst>
            </p:cNvPr>
            <p:cNvGrpSpPr/>
            <p:nvPr/>
          </p:nvGrpSpPr>
          <p:grpSpPr>
            <a:xfrm>
              <a:off x="6775105" y="1131663"/>
              <a:ext cx="128969" cy="88681"/>
              <a:chOff x="6775105" y="1131663"/>
              <a:chExt cx="128969" cy="88681"/>
            </a:xfrm>
            <a:solidFill>
              <a:srgbClr val="E6E6E6"/>
            </a:solidFill>
          </p:grpSpPr>
          <p:sp>
            <p:nvSpPr>
              <p:cNvPr id="1454" name="Freeform 261">
                <a:extLst>
                  <a:ext uri="{FF2B5EF4-FFF2-40B4-BE49-F238E27FC236}">
                    <a16:creationId xmlns:a16="http://schemas.microsoft.com/office/drawing/2014/main" id="{E480B922-0CEF-4578-A64B-35E2576ABD11}"/>
                  </a:ext>
                </a:extLst>
              </p:cNvPr>
              <p:cNvSpPr/>
              <p:nvPr/>
            </p:nvSpPr>
            <p:spPr>
              <a:xfrm>
                <a:off x="6872950" y="1167368"/>
                <a:ext cx="400" cy="716"/>
              </a:xfrm>
              <a:custGeom>
                <a:avLst/>
                <a:gdLst>
                  <a:gd name="connsiteX0" fmla="*/ 400 w 400"/>
                  <a:gd name="connsiteY0" fmla="*/ 717 h 716"/>
                  <a:gd name="connsiteX1" fmla="*/ 400 w 400"/>
                  <a:gd name="connsiteY1" fmla="*/ 717 h 716"/>
                  <a:gd name="connsiteX2" fmla="*/ 400 w 400"/>
                  <a:gd name="connsiteY2" fmla="*/ 717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" h="716">
                    <a:moveTo>
                      <a:pt x="400" y="717"/>
                    </a:moveTo>
                    <a:cubicBezTo>
                      <a:pt x="19" y="-40"/>
                      <a:pt x="-267" y="-419"/>
                      <a:pt x="400" y="717"/>
                    </a:cubicBezTo>
                    <a:lnTo>
                      <a:pt x="400" y="717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55" name="Freeform 262">
                <a:extLst>
                  <a:ext uri="{FF2B5EF4-FFF2-40B4-BE49-F238E27FC236}">
                    <a16:creationId xmlns:a16="http://schemas.microsoft.com/office/drawing/2014/main" id="{D87C4168-FE46-6D39-3E29-69D97BF32C77}"/>
                  </a:ext>
                </a:extLst>
              </p:cNvPr>
              <p:cNvSpPr/>
              <p:nvPr/>
            </p:nvSpPr>
            <p:spPr>
              <a:xfrm>
                <a:off x="6775105" y="1131663"/>
                <a:ext cx="128969" cy="88681"/>
              </a:xfrm>
              <a:custGeom>
                <a:avLst/>
                <a:gdLst>
                  <a:gd name="connsiteX0" fmla="*/ 43 w 128969"/>
                  <a:gd name="connsiteY0" fmla="*/ 54694 h 88681"/>
                  <a:gd name="connsiteX1" fmla="*/ 16331 w 128969"/>
                  <a:gd name="connsiteY1" fmla="*/ 83664 h 88681"/>
                  <a:gd name="connsiteX2" fmla="*/ 49097 w 128969"/>
                  <a:gd name="connsiteY2" fmla="*/ 84516 h 88681"/>
                  <a:gd name="connsiteX3" fmla="*/ 52621 w 128969"/>
                  <a:gd name="connsiteY3" fmla="*/ 81960 h 88681"/>
                  <a:gd name="connsiteX4" fmla="*/ 70814 w 128969"/>
                  <a:gd name="connsiteY4" fmla="*/ 69084 h 88681"/>
                  <a:gd name="connsiteX5" fmla="*/ 74052 w 128969"/>
                  <a:gd name="connsiteY5" fmla="*/ 53463 h 88681"/>
                  <a:gd name="connsiteX6" fmla="*/ 74814 w 128969"/>
                  <a:gd name="connsiteY6" fmla="*/ 51286 h 88681"/>
                  <a:gd name="connsiteX7" fmla="*/ 104627 w 128969"/>
                  <a:gd name="connsiteY7" fmla="*/ 77037 h 88681"/>
                  <a:gd name="connsiteX8" fmla="*/ 123297 w 128969"/>
                  <a:gd name="connsiteY8" fmla="*/ 71167 h 88681"/>
                  <a:gd name="connsiteX9" fmla="*/ 126535 w 128969"/>
                  <a:gd name="connsiteY9" fmla="*/ 65297 h 88681"/>
                  <a:gd name="connsiteX10" fmla="*/ 105390 w 128969"/>
                  <a:gd name="connsiteY10" fmla="*/ 3855 h 88681"/>
                  <a:gd name="connsiteX11" fmla="*/ 67480 w 128969"/>
                  <a:gd name="connsiteY11" fmla="*/ 13511 h 88681"/>
                  <a:gd name="connsiteX12" fmla="*/ 65003 w 128969"/>
                  <a:gd name="connsiteY12" fmla="*/ 29416 h 88681"/>
                  <a:gd name="connsiteX13" fmla="*/ 64623 w 128969"/>
                  <a:gd name="connsiteY13" fmla="*/ 29037 h 88681"/>
                  <a:gd name="connsiteX14" fmla="*/ 49097 w 128969"/>
                  <a:gd name="connsiteY14" fmla="*/ 20422 h 88681"/>
                  <a:gd name="connsiteX15" fmla="*/ 17569 w 128969"/>
                  <a:gd name="connsiteY15" fmla="*/ 24304 h 88681"/>
                  <a:gd name="connsiteX16" fmla="*/ 4901 w 128969"/>
                  <a:gd name="connsiteY16" fmla="*/ 37653 h 88681"/>
                  <a:gd name="connsiteX17" fmla="*/ 43 w 128969"/>
                  <a:gd name="connsiteY17" fmla="*/ 54694 h 8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969" h="88681">
                    <a:moveTo>
                      <a:pt x="43" y="54694"/>
                    </a:moveTo>
                    <a:cubicBezTo>
                      <a:pt x="-624" y="66717"/>
                      <a:pt x="6520" y="77321"/>
                      <a:pt x="16331" y="83664"/>
                    </a:cubicBezTo>
                    <a:cubicBezTo>
                      <a:pt x="26046" y="90007"/>
                      <a:pt x="39095" y="90385"/>
                      <a:pt x="49097" y="84516"/>
                    </a:cubicBezTo>
                    <a:cubicBezTo>
                      <a:pt x="50335" y="83758"/>
                      <a:pt x="51478" y="82906"/>
                      <a:pt x="52621" y="81960"/>
                    </a:cubicBezTo>
                    <a:cubicBezTo>
                      <a:pt x="60146" y="80161"/>
                      <a:pt x="66527" y="75427"/>
                      <a:pt x="70814" y="69084"/>
                    </a:cubicBezTo>
                    <a:cubicBezTo>
                      <a:pt x="73957" y="64445"/>
                      <a:pt x="74909" y="58859"/>
                      <a:pt x="74052" y="53463"/>
                    </a:cubicBezTo>
                    <a:cubicBezTo>
                      <a:pt x="74338" y="52800"/>
                      <a:pt x="74624" y="52043"/>
                      <a:pt x="74814" y="51286"/>
                    </a:cubicBezTo>
                    <a:cubicBezTo>
                      <a:pt x="82910" y="61794"/>
                      <a:pt x="92912" y="70599"/>
                      <a:pt x="104627" y="77037"/>
                    </a:cubicBezTo>
                    <a:cubicBezTo>
                      <a:pt x="110914" y="80539"/>
                      <a:pt x="120153" y="77794"/>
                      <a:pt x="123297" y="71167"/>
                    </a:cubicBezTo>
                    <a:cubicBezTo>
                      <a:pt x="124630" y="69557"/>
                      <a:pt x="125773" y="67569"/>
                      <a:pt x="126535" y="65297"/>
                    </a:cubicBezTo>
                    <a:cubicBezTo>
                      <a:pt x="133393" y="43806"/>
                      <a:pt x="125583" y="15594"/>
                      <a:pt x="105390" y="3855"/>
                    </a:cubicBezTo>
                    <a:cubicBezTo>
                      <a:pt x="92721" y="-3625"/>
                      <a:pt x="74433" y="-122"/>
                      <a:pt x="67480" y="13511"/>
                    </a:cubicBezTo>
                    <a:cubicBezTo>
                      <a:pt x="64908" y="18529"/>
                      <a:pt x="64337" y="24020"/>
                      <a:pt x="65003" y="29416"/>
                    </a:cubicBezTo>
                    <a:cubicBezTo>
                      <a:pt x="64908" y="29321"/>
                      <a:pt x="64718" y="29132"/>
                      <a:pt x="64623" y="29037"/>
                    </a:cubicBezTo>
                    <a:cubicBezTo>
                      <a:pt x="59955" y="24967"/>
                      <a:pt x="54907" y="22410"/>
                      <a:pt x="49097" y="20422"/>
                    </a:cubicBezTo>
                    <a:cubicBezTo>
                      <a:pt x="38810" y="16919"/>
                      <a:pt x="26713" y="18434"/>
                      <a:pt x="17569" y="24304"/>
                    </a:cubicBezTo>
                    <a:cubicBezTo>
                      <a:pt x="12330" y="27712"/>
                      <a:pt x="8139" y="32256"/>
                      <a:pt x="4901" y="37653"/>
                    </a:cubicBezTo>
                    <a:cubicBezTo>
                      <a:pt x="1758" y="42954"/>
                      <a:pt x="424" y="48729"/>
                      <a:pt x="43" y="54694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433" name="Freeform 3291">
              <a:extLst>
                <a:ext uri="{FF2B5EF4-FFF2-40B4-BE49-F238E27FC236}">
                  <a16:creationId xmlns:a16="http://schemas.microsoft.com/office/drawing/2014/main" id="{D53D82AA-9EEB-7F4B-E70E-B0A783DEEC60}"/>
                </a:ext>
              </a:extLst>
            </p:cNvPr>
            <p:cNvSpPr/>
            <p:nvPr/>
          </p:nvSpPr>
          <p:spPr>
            <a:xfrm>
              <a:off x="6786717" y="1073530"/>
              <a:ext cx="57691" cy="61760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4" name="Freeform 3292">
              <a:extLst>
                <a:ext uri="{FF2B5EF4-FFF2-40B4-BE49-F238E27FC236}">
                  <a16:creationId xmlns:a16="http://schemas.microsoft.com/office/drawing/2014/main" id="{965F2FFE-89EF-AE6E-3AB1-2585A3D64DBE}"/>
                </a:ext>
              </a:extLst>
            </p:cNvPr>
            <p:cNvSpPr/>
            <p:nvPr/>
          </p:nvSpPr>
          <p:spPr>
            <a:xfrm>
              <a:off x="6776093" y="987322"/>
              <a:ext cx="46303" cy="45375"/>
            </a:xfrm>
            <a:custGeom>
              <a:avLst/>
              <a:gdLst>
                <a:gd name="connsiteX0" fmla="*/ 674 w 46303"/>
                <a:gd name="connsiteY0" fmla="*/ 16033 h 45375"/>
                <a:gd name="connsiteX1" fmla="*/ 769 w 46303"/>
                <a:gd name="connsiteY1" fmla="*/ 26068 h 45375"/>
                <a:gd name="connsiteX2" fmla="*/ 5722 w 46303"/>
                <a:gd name="connsiteY2" fmla="*/ 34778 h 45375"/>
                <a:gd name="connsiteX3" fmla="*/ 8008 w 46303"/>
                <a:gd name="connsiteY3" fmla="*/ 36766 h 45375"/>
                <a:gd name="connsiteX4" fmla="*/ 8865 w 46303"/>
                <a:gd name="connsiteY4" fmla="*/ 38659 h 45375"/>
                <a:gd name="connsiteX5" fmla="*/ 12771 w 46303"/>
                <a:gd name="connsiteY5" fmla="*/ 42257 h 45375"/>
                <a:gd name="connsiteX6" fmla="*/ 30297 w 46303"/>
                <a:gd name="connsiteY6" fmla="*/ 44529 h 45375"/>
                <a:gd name="connsiteX7" fmla="*/ 43917 w 46303"/>
                <a:gd name="connsiteY7" fmla="*/ 33263 h 45375"/>
                <a:gd name="connsiteX8" fmla="*/ 45060 w 46303"/>
                <a:gd name="connsiteY8" fmla="*/ 15559 h 45375"/>
                <a:gd name="connsiteX9" fmla="*/ 32868 w 46303"/>
                <a:gd name="connsiteY9" fmla="*/ 2305 h 45375"/>
                <a:gd name="connsiteX10" fmla="*/ 14771 w 46303"/>
                <a:gd name="connsiteY10" fmla="*/ 1358 h 45375"/>
                <a:gd name="connsiteX11" fmla="*/ 5913 w 46303"/>
                <a:gd name="connsiteY11" fmla="*/ 6944 h 45375"/>
                <a:gd name="connsiteX12" fmla="*/ 674 w 46303"/>
                <a:gd name="connsiteY12" fmla="*/ 16033 h 4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303" h="45375">
                  <a:moveTo>
                    <a:pt x="674" y="16033"/>
                  </a:moveTo>
                  <a:cubicBezTo>
                    <a:pt x="-374" y="19251"/>
                    <a:pt x="-88" y="22849"/>
                    <a:pt x="769" y="26068"/>
                  </a:cubicBezTo>
                  <a:cubicBezTo>
                    <a:pt x="1531" y="29381"/>
                    <a:pt x="3436" y="32222"/>
                    <a:pt x="5722" y="34778"/>
                  </a:cubicBezTo>
                  <a:cubicBezTo>
                    <a:pt x="6389" y="35535"/>
                    <a:pt x="7151" y="36103"/>
                    <a:pt x="8008" y="36766"/>
                  </a:cubicBezTo>
                  <a:cubicBezTo>
                    <a:pt x="8294" y="37429"/>
                    <a:pt x="8580" y="37997"/>
                    <a:pt x="8865" y="38659"/>
                  </a:cubicBezTo>
                  <a:cubicBezTo>
                    <a:pt x="9818" y="40174"/>
                    <a:pt x="11151" y="41405"/>
                    <a:pt x="12771" y="42257"/>
                  </a:cubicBezTo>
                  <a:cubicBezTo>
                    <a:pt x="17819" y="45665"/>
                    <a:pt x="24582" y="46044"/>
                    <a:pt x="30297" y="44529"/>
                  </a:cubicBezTo>
                  <a:cubicBezTo>
                    <a:pt x="36107" y="43014"/>
                    <a:pt x="41346" y="38659"/>
                    <a:pt x="43917" y="33263"/>
                  </a:cubicBezTo>
                  <a:cubicBezTo>
                    <a:pt x="46489" y="27867"/>
                    <a:pt x="47156" y="21334"/>
                    <a:pt x="45060" y="15559"/>
                  </a:cubicBezTo>
                  <a:cubicBezTo>
                    <a:pt x="42965" y="9784"/>
                    <a:pt x="38583" y="4672"/>
                    <a:pt x="32868" y="2305"/>
                  </a:cubicBezTo>
                  <a:cubicBezTo>
                    <a:pt x="27249" y="-156"/>
                    <a:pt x="20676" y="-914"/>
                    <a:pt x="14771" y="1358"/>
                  </a:cubicBezTo>
                  <a:cubicBezTo>
                    <a:pt x="11437" y="2684"/>
                    <a:pt x="8580" y="4388"/>
                    <a:pt x="5913" y="6944"/>
                  </a:cubicBezTo>
                  <a:cubicBezTo>
                    <a:pt x="3246" y="9406"/>
                    <a:pt x="1722" y="12624"/>
                    <a:pt x="674" y="1603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5" name="Freeform 3298">
              <a:extLst>
                <a:ext uri="{FF2B5EF4-FFF2-40B4-BE49-F238E27FC236}">
                  <a16:creationId xmlns:a16="http://schemas.microsoft.com/office/drawing/2014/main" id="{9C13BB3F-55F0-22C2-6E4D-B37D39C05C38}"/>
                </a:ext>
              </a:extLst>
            </p:cNvPr>
            <p:cNvSpPr/>
            <p:nvPr/>
          </p:nvSpPr>
          <p:spPr>
            <a:xfrm>
              <a:off x="6692504" y="927089"/>
              <a:ext cx="73260" cy="72731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6" name="Freeform 3315">
              <a:extLst>
                <a:ext uri="{FF2B5EF4-FFF2-40B4-BE49-F238E27FC236}">
                  <a16:creationId xmlns:a16="http://schemas.microsoft.com/office/drawing/2014/main" id="{3F0640D8-4D9C-CCB8-C02B-C2D52442B786}"/>
                </a:ext>
              </a:extLst>
            </p:cNvPr>
            <p:cNvSpPr/>
            <p:nvPr/>
          </p:nvSpPr>
          <p:spPr>
            <a:xfrm>
              <a:off x="6713987" y="1037773"/>
              <a:ext cx="61447" cy="61535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7" name="Freeform 3316">
              <a:extLst>
                <a:ext uri="{FF2B5EF4-FFF2-40B4-BE49-F238E27FC236}">
                  <a16:creationId xmlns:a16="http://schemas.microsoft.com/office/drawing/2014/main" id="{D7F093BE-EF06-9888-2B3E-23199B0CA3A3}"/>
                </a:ext>
              </a:extLst>
            </p:cNvPr>
            <p:cNvSpPr/>
            <p:nvPr/>
          </p:nvSpPr>
          <p:spPr>
            <a:xfrm>
              <a:off x="6676608" y="1016244"/>
              <a:ext cx="47656" cy="72534"/>
            </a:xfrm>
            <a:custGeom>
              <a:avLst/>
              <a:gdLst>
                <a:gd name="connsiteX0" fmla="*/ 622 w 47656"/>
                <a:gd name="connsiteY0" fmla="*/ 41737 h 72534"/>
                <a:gd name="connsiteX1" fmla="*/ 1670 w 47656"/>
                <a:gd name="connsiteY1" fmla="*/ 52908 h 72534"/>
                <a:gd name="connsiteX2" fmla="*/ 7671 w 47656"/>
                <a:gd name="connsiteY2" fmla="*/ 62565 h 72534"/>
                <a:gd name="connsiteX3" fmla="*/ 9671 w 47656"/>
                <a:gd name="connsiteY3" fmla="*/ 66067 h 72534"/>
                <a:gd name="connsiteX4" fmla="*/ 28721 w 47656"/>
                <a:gd name="connsiteY4" fmla="*/ 70422 h 72534"/>
                <a:gd name="connsiteX5" fmla="*/ 31007 w 47656"/>
                <a:gd name="connsiteY5" fmla="*/ 68434 h 72534"/>
                <a:gd name="connsiteX6" fmla="*/ 47009 w 47656"/>
                <a:gd name="connsiteY6" fmla="*/ 48174 h 72534"/>
                <a:gd name="connsiteX7" fmla="*/ 44056 w 47656"/>
                <a:gd name="connsiteY7" fmla="*/ 24412 h 72534"/>
                <a:gd name="connsiteX8" fmla="*/ 35103 w 47656"/>
                <a:gd name="connsiteY8" fmla="*/ 10400 h 72534"/>
                <a:gd name="connsiteX9" fmla="*/ 24054 w 47656"/>
                <a:gd name="connsiteY9" fmla="*/ 1595 h 72534"/>
                <a:gd name="connsiteX10" fmla="*/ 5385 w 47656"/>
                <a:gd name="connsiteY10" fmla="*/ 7465 h 72534"/>
                <a:gd name="connsiteX11" fmla="*/ 622 w 47656"/>
                <a:gd name="connsiteY11" fmla="*/ 41737 h 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56" h="72534">
                  <a:moveTo>
                    <a:pt x="622" y="41737"/>
                  </a:moveTo>
                  <a:cubicBezTo>
                    <a:pt x="146" y="45429"/>
                    <a:pt x="432" y="49216"/>
                    <a:pt x="1670" y="52908"/>
                  </a:cubicBezTo>
                  <a:cubicBezTo>
                    <a:pt x="2908" y="56600"/>
                    <a:pt x="5004" y="59914"/>
                    <a:pt x="7671" y="62565"/>
                  </a:cubicBezTo>
                  <a:cubicBezTo>
                    <a:pt x="8338" y="63701"/>
                    <a:pt x="8909" y="64931"/>
                    <a:pt x="9671" y="66067"/>
                  </a:cubicBezTo>
                  <a:cubicBezTo>
                    <a:pt x="13672" y="72127"/>
                    <a:pt x="22530" y="74683"/>
                    <a:pt x="28721" y="70422"/>
                  </a:cubicBezTo>
                  <a:cubicBezTo>
                    <a:pt x="29578" y="69854"/>
                    <a:pt x="30340" y="69192"/>
                    <a:pt x="31007" y="68434"/>
                  </a:cubicBezTo>
                  <a:cubicBezTo>
                    <a:pt x="39580" y="65310"/>
                    <a:pt x="45294" y="56884"/>
                    <a:pt x="47009" y="48174"/>
                  </a:cubicBezTo>
                  <a:cubicBezTo>
                    <a:pt x="48533" y="40317"/>
                    <a:pt x="47295" y="31701"/>
                    <a:pt x="44056" y="24412"/>
                  </a:cubicBezTo>
                  <a:cubicBezTo>
                    <a:pt x="41675" y="19015"/>
                    <a:pt x="38913" y="14850"/>
                    <a:pt x="35103" y="10400"/>
                  </a:cubicBezTo>
                  <a:cubicBezTo>
                    <a:pt x="32055" y="6802"/>
                    <a:pt x="28054" y="3962"/>
                    <a:pt x="24054" y="1595"/>
                  </a:cubicBezTo>
                  <a:cubicBezTo>
                    <a:pt x="17958" y="-2097"/>
                    <a:pt x="8242" y="933"/>
                    <a:pt x="5385" y="7465"/>
                  </a:cubicBezTo>
                  <a:cubicBezTo>
                    <a:pt x="527" y="18258"/>
                    <a:pt x="-997" y="30187"/>
                    <a:pt x="622" y="4173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8" name="Freeform 3317">
              <a:extLst>
                <a:ext uri="{FF2B5EF4-FFF2-40B4-BE49-F238E27FC236}">
                  <a16:creationId xmlns:a16="http://schemas.microsoft.com/office/drawing/2014/main" id="{CDF8C8A7-2DA6-A1F3-9C59-07E9E481FF94}"/>
                </a:ext>
              </a:extLst>
            </p:cNvPr>
            <p:cNvSpPr/>
            <p:nvPr/>
          </p:nvSpPr>
          <p:spPr>
            <a:xfrm>
              <a:off x="6919029" y="1180098"/>
              <a:ext cx="68581" cy="62370"/>
            </a:xfrm>
            <a:custGeom>
              <a:avLst/>
              <a:gdLst>
                <a:gd name="connsiteX0" fmla="*/ 137 w 68581"/>
                <a:gd name="connsiteY0" fmla="*/ 33903 h 62370"/>
                <a:gd name="connsiteX1" fmla="*/ 5090 w 68581"/>
                <a:gd name="connsiteY1" fmla="*/ 47726 h 62370"/>
                <a:gd name="connsiteX2" fmla="*/ 10233 w 68581"/>
                <a:gd name="connsiteY2" fmla="*/ 52933 h 62370"/>
                <a:gd name="connsiteX3" fmla="*/ 15567 w 68581"/>
                <a:gd name="connsiteY3" fmla="*/ 58045 h 62370"/>
                <a:gd name="connsiteX4" fmla="*/ 44999 w 68581"/>
                <a:gd name="connsiteY4" fmla="*/ 61264 h 62370"/>
                <a:gd name="connsiteX5" fmla="*/ 66145 w 68581"/>
                <a:gd name="connsiteY5" fmla="*/ 44033 h 62370"/>
                <a:gd name="connsiteX6" fmla="*/ 63668 w 68581"/>
                <a:gd name="connsiteY6" fmla="*/ 15158 h 62370"/>
                <a:gd name="connsiteX7" fmla="*/ 39475 w 68581"/>
                <a:gd name="connsiteY7" fmla="*/ 295 h 62370"/>
                <a:gd name="connsiteX8" fmla="*/ 23664 w 68581"/>
                <a:gd name="connsiteY8" fmla="*/ 1431 h 62370"/>
                <a:gd name="connsiteX9" fmla="*/ 10138 w 68581"/>
                <a:gd name="connsiteY9" fmla="*/ 9004 h 62370"/>
                <a:gd name="connsiteX10" fmla="*/ 137 w 68581"/>
                <a:gd name="connsiteY10" fmla="*/ 33903 h 6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1" h="62370">
                  <a:moveTo>
                    <a:pt x="137" y="33903"/>
                  </a:moveTo>
                  <a:cubicBezTo>
                    <a:pt x="613" y="38732"/>
                    <a:pt x="2042" y="43844"/>
                    <a:pt x="5090" y="47726"/>
                  </a:cubicBezTo>
                  <a:cubicBezTo>
                    <a:pt x="6614" y="49714"/>
                    <a:pt x="8423" y="51418"/>
                    <a:pt x="10233" y="52933"/>
                  </a:cubicBezTo>
                  <a:cubicBezTo>
                    <a:pt x="11472" y="55110"/>
                    <a:pt x="13281" y="57098"/>
                    <a:pt x="15567" y="58045"/>
                  </a:cubicBezTo>
                  <a:cubicBezTo>
                    <a:pt x="25188" y="61832"/>
                    <a:pt x="34808" y="63725"/>
                    <a:pt x="44999" y="61264"/>
                  </a:cubicBezTo>
                  <a:cubicBezTo>
                    <a:pt x="53858" y="59181"/>
                    <a:pt x="62621" y="52554"/>
                    <a:pt x="66145" y="44033"/>
                  </a:cubicBezTo>
                  <a:cubicBezTo>
                    <a:pt x="70050" y="34661"/>
                    <a:pt x="69288" y="23773"/>
                    <a:pt x="63668" y="15158"/>
                  </a:cubicBezTo>
                  <a:cubicBezTo>
                    <a:pt x="58430" y="7111"/>
                    <a:pt x="49095" y="1336"/>
                    <a:pt x="39475" y="295"/>
                  </a:cubicBezTo>
                  <a:cubicBezTo>
                    <a:pt x="34046" y="-273"/>
                    <a:pt x="28998" y="-84"/>
                    <a:pt x="23664" y="1431"/>
                  </a:cubicBezTo>
                  <a:cubicBezTo>
                    <a:pt x="18520" y="2945"/>
                    <a:pt x="14234" y="5596"/>
                    <a:pt x="10138" y="9004"/>
                  </a:cubicBezTo>
                  <a:cubicBezTo>
                    <a:pt x="3280" y="14969"/>
                    <a:pt x="-816" y="24815"/>
                    <a:pt x="137" y="3390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9" name="Freeform 3318">
              <a:extLst>
                <a:ext uri="{FF2B5EF4-FFF2-40B4-BE49-F238E27FC236}">
                  <a16:creationId xmlns:a16="http://schemas.microsoft.com/office/drawing/2014/main" id="{DF18BBD6-2FFD-B96B-99AE-F6D16AC0953F}"/>
                </a:ext>
              </a:extLst>
            </p:cNvPr>
            <p:cNvSpPr/>
            <p:nvPr/>
          </p:nvSpPr>
          <p:spPr>
            <a:xfrm>
              <a:off x="6960504" y="1093090"/>
              <a:ext cx="68295" cy="62961"/>
            </a:xfrm>
            <a:custGeom>
              <a:avLst/>
              <a:gdLst>
                <a:gd name="connsiteX0" fmla="*/ 0 w 68295"/>
                <a:gd name="connsiteY0" fmla="*/ 31636 h 62961"/>
                <a:gd name="connsiteX1" fmla="*/ 10478 w 68295"/>
                <a:gd name="connsiteY1" fmla="*/ 52464 h 62961"/>
                <a:gd name="connsiteX2" fmla="*/ 12097 w 68295"/>
                <a:gd name="connsiteY2" fmla="*/ 56534 h 62961"/>
                <a:gd name="connsiteX3" fmla="*/ 20860 w 68295"/>
                <a:gd name="connsiteY3" fmla="*/ 62688 h 62961"/>
                <a:gd name="connsiteX4" fmla="*/ 31147 w 68295"/>
                <a:gd name="connsiteY4" fmla="*/ 60889 h 62961"/>
                <a:gd name="connsiteX5" fmla="*/ 35147 w 68295"/>
                <a:gd name="connsiteY5" fmla="*/ 58523 h 62961"/>
                <a:gd name="connsiteX6" fmla="*/ 53245 w 68295"/>
                <a:gd name="connsiteY6" fmla="*/ 51327 h 62961"/>
                <a:gd name="connsiteX7" fmla="*/ 68294 w 68295"/>
                <a:gd name="connsiteY7" fmla="*/ 26807 h 62961"/>
                <a:gd name="connsiteX8" fmla="*/ 54769 w 68295"/>
                <a:gd name="connsiteY8" fmla="*/ 5317 h 62961"/>
                <a:gd name="connsiteX9" fmla="*/ 34004 w 68295"/>
                <a:gd name="connsiteY9" fmla="*/ 15 h 62961"/>
                <a:gd name="connsiteX10" fmla="*/ 11049 w 68295"/>
                <a:gd name="connsiteY10" fmla="*/ 8346 h 62961"/>
                <a:gd name="connsiteX11" fmla="*/ 0 w 68295"/>
                <a:gd name="connsiteY11" fmla="*/ 31636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295" h="62961">
                  <a:moveTo>
                    <a:pt x="0" y="31636"/>
                  </a:moveTo>
                  <a:cubicBezTo>
                    <a:pt x="0" y="39683"/>
                    <a:pt x="4000" y="47635"/>
                    <a:pt x="10478" y="52464"/>
                  </a:cubicBezTo>
                  <a:cubicBezTo>
                    <a:pt x="10858" y="53978"/>
                    <a:pt x="11335" y="55304"/>
                    <a:pt x="12097" y="56534"/>
                  </a:cubicBezTo>
                  <a:cubicBezTo>
                    <a:pt x="14192" y="59469"/>
                    <a:pt x="17240" y="62026"/>
                    <a:pt x="20860" y="62688"/>
                  </a:cubicBezTo>
                  <a:cubicBezTo>
                    <a:pt x="24194" y="63256"/>
                    <a:pt x="28289" y="63067"/>
                    <a:pt x="31147" y="60889"/>
                  </a:cubicBezTo>
                  <a:cubicBezTo>
                    <a:pt x="32385" y="59943"/>
                    <a:pt x="33814" y="59185"/>
                    <a:pt x="35147" y="58523"/>
                  </a:cubicBezTo>
                  <a:cubicBezTo>
                    <a:pt x="41148" y="56156"/>
                    <a:pt x="47530" y="54641"/>
                    <a:pt x="53245" y="51327"/>
                  </a:cubicBezTo>
                  <a:cubicBezTo>
                    <a:pt x="62103" y="46120"/>
                    <a:pt x="68389" y="37221"/>
                    <a:pt x="68294" y="26807"/>
                  </a:cubicBezTo>
                  <a:cubicBezTo>
                    <a:pt x="68199" y="17529"/>
                    <a:pt x="62198" y="10145"/>
                    <a:pt x="54769" y="5317"/>
                  </a:cubicBezTo>
                  <a:cubicBezTo>
                    <a:pt x="48768" y="1435"/>
                    <a:pt x="41148" y="-174"/>
                    <a:pt x="34004" y="15"/>
                  </a:cubicBezTo>
                  <a:cubicBezTo>
                    <a:pt x="25717" y="299"/>
                    <a:pt x="17431" y="3044"/>
                    <a:pt x="11049" y="8346"/>
                  </a:cubicBezTo>
                  <a:cubicBezTo>
                    <a:pt x="3905" y="14121"/>
                    <a:pt x="95" y="22358"/>
                    <a:pt x="0" y="316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0" name="Freeform 3319">
              <a:extLst>
                <a:ext uri="{FF2B5EF4-FFF2-40B4-BE49-F238E27FC236}">
                  <a16:creationId xmlns:a16="http://schemas.microsoft.com/office/drawing/2014/main" id="{AAD8D756-D2D3-D5E3-D5A6-A51D4242BF91}"/>
                </a:ext>
              </a:extLst>
            </p:cNvPr>
            <p:cNvSpPr/>
            <p:nvPr/>
          </p:nvSpPr>
          <p:spPr>
            <a:xfrm>
              <a:off x="6907999" y="923931"/>
              <a:ext cx="55014" cy="53379"/>
            </a:xfrm>
            <a:custGeom>
              <a:avLst/>
              <a:gdLst>
                <a:gd name="connsiteX0" fmla="*/ 403 w 55014"/>
                <a:gd name="connsiteY0" fmla="*/ 19780 h 53379"/>
                <a:gd name="connsiteX1" fmla="*/ 2403 w 55014"/>
                <a:gd name="connsiteY1" fmla="*/ 32939 h 53379"/>
                <a:gd name="connsiteX2" fmla="*/ 4690 w 55014"/>
                <a:gd name="connsiteY2" fmla="*/ 36063 h 53379"/>
                <a:gd name="connsiteX3" fmla="*/ 4880 w 55014"/>
                <a:gd name="connsiteY3" fmla="*/ 36915 h 53379"/>
                <a:gd name="connsiteX4" fmla="*/ 17358 w 55014"/>
                <a:gd name="connsiteY4" fmla="*/ 50643 h 53379"/>
                <a:gd name="connsiteX5" fmla="*/ 36027 w 55014"/>
                <a:gd name="connsiteY5" fmla="*/ 52631 h 53379"/>
                <a:gd name="connsiteX6" fmla="*/ 54886 w 55014"/>
                <a:gd name="connsiteY6" fmla="*/ 24797 h 53379"/>
                <a:gd name="connsiteX7" fmla="*/ 46695 w 55014"/>
                <a:gd name="connsiteY7" fmla="*/ 7472 h 53379"/>
                <a:gd name="connsiteX8" fmla="*/ 28311 w 55014"/>
                <a:gd name="connsiteY8" fmla="*/ 88 h 53379"/>
                <a:gd name="connsiteX9" fmla="*/ 403 w 55014"/>
                <a:gd name="connsiteY9" fmla="*/ 19780 h 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14" h="53379">
                  <a:moveTo>
                    <a:pt x="403" y="19780"/>
                  </a:moveTo>
                  <a:cubicBezTo>
                    <a:pt x="-549" y="24324"/>
                    <a:pt x="213" y="28774"/>
                    <a:pt x="2403" y="32939"/>
                  </a:cubicBezTo>
                  <a:cubicBezTo>
                    <a:pt x="2975" y="34075"/>
                    <a:pt x="3832" y="35117"/>
                    <a:pt x="4690" y="36063"/>
                  </a:cubicBezTo>
                  <a:cubicBezTo>
                    <a:pt x="4785" y="36347"/>
                    <a:pt x="4785" y="36631"/>
                    <a:pt x="4880" y="36915"/>
                  </a:cubicBezTo>
                  <a:cubicBezTo>
                    <a:pt x="7261" y="42880"/>
                    <a:pt x="11452" y="47803"/>
                    <a:pt x="17358" y="50643"/>
                  </a:cubicBezTo>
                  <a:cubicBezTo>
                    <a:pt x="23359" y="53483"/>
                    <a:pt x="29645" y="54051"/>
                    <a:pt x="36027" y="52631"/>
                  </a:cubicBezTo>
                  <a:cubicBezTo>
                    <a:pt x="48314" y="49886"/>
                    <a:pt x="56125" y="36821"/>
                    <a:pt x="54886" y="24797"/>
                  </a:cubicBezTo>
                  <a:cubicBezTo>
                    <a:pt x="54219" y="18265"/>
                    <a:pt x="51552" y="12016"/>
                    <a:pt x="46695" y="7472"/>
                  </a:cubicBezTo>
                  <a:cubicBezTo>
                    <a:pt x="41646" y="2644"/>
                    <a:pt x="35169" y="561"/>
                    <a:pt x="28311" y="88"/>
                  </a:cubicBezTo>
                  <a:cubicBezTo>
                    <a:pt x="16024" y="-954"/>
                    <a:pt x="2880" y="7378"/>
                    <a:pt x="403" y="1978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1" name="Freeform 3320">
              <a:extLst>
                <a:ext uri="{FF2B5EF4-FFF2-40B4-BE49-F238E27FC236}">
                  <a16:creationId xmlns:a16="http://schemas.microsoft.com/office/drawing/2014/main" id="{05410BCF-0E41-7420-BC71-91B4D0ACC31C}"/>
                </a:ext>
              </a:extLst>
            </p:cNvPr>
            <p:cNvSpPr/>
            <p:nvPr/>
          </p:nvSpPr>
          <p:spPr>
            <a:xfrm>
              <a:off x="6945120" y="974779"/>
              <a:ext cx="54829" cy="53620"/>
            </a:xfrm>
            <a:custGeom>
              <a:avLst/>
              <a:gdLst>
                <a:gd name="connsiteX0" fmla="*/ 716 w 54829"/>
                <a:gd name="connsiteY0" fmla="*/ 18067 h 53620"/>
                <a:gd name="connsiteX1" fmla="*/ 1763 w 54829"/>
                <a:gd name="connsiteY1" fmla="*/ 31321 h 53620"/>
                <a:gd name="connsiteX2" fmla="*/ 3859 w 54829"/>
                <a:gd name="connsiteY2" fmla="*/ 34635 h 53620"/>
                <a:gd name="connsiteX3" fmla="*/ 4049 w 54829"/>
                <a:gd name="connsiteY3" fmla="*/ 35487 h 53620"/>
                <a:gd name="connsiteX4" fmla="*/ 15575 w 54829"/>
                <a:gd name="connsiteY4" fmla="*/ 49972 h 53620"/>
                <a:gd name="connsiteX5" fmla="*/ 34053 w 54829"/>
                <a:gd name="connsiteY5" fmla="*/ 53285 h 53620"/>
                <a:gd name="connsiteX6" fmla="*/ 54818 w 54829"/>
                <a:gd name="connsiteY6" fmla="*/ 26777 h 53620"/>
                <a:gd name="connsiteX7" fmla="*/ 47864 w 54829"/>
                <a:gd name="connsiteY7" fmla="*/ 8884 h 53620"/>
                <a:gd name="connsiteX8" fmla="*/ 30053 w 54829"/>
                <a:gd name="connsiteY8" fmla="*/ 268 h 53620"/>
                <a:gd name="connsiteX9" fmla="*/ 716 w 54829"/>
                <a:gd name="connsiteY9" fmla="*/ 18067 h 5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0">
                  <a:moveTo>
                    <a:pt x="716" y="18067"/>
                  </a:moveTo>
                  <a:cubicBezTo>
                    <a:pt x="-523" y="22611"/>
                    <a:pt x="-142" y="27061"/>
                    <a:pt x="1763" y="31321"/>
                  </a:cubicBezTo>
                  <a:cubicBezTo>
                    <a:pt x="2335" y="32552"/>
                    <a:pt x="3001" y="33593"/>
                    <a:pt x="3859" y="34635"/>
                  </a:cubicBezTo>
                  <a:cubicBezTo>
                    <a:pt x="3954" y="34919"/>
                    <a:pt x="3954" y="35203"/>
                    <a:pt x="4049" y="35487"/>
                  </a:cubicBezTo>
                  <a:cubicBezTo>
                    <a:pt x="6050" y="41546"/>
                    <a:pt x="9860" y="46847"/>
                    <a:pt x="15575" y="49972"/>
                  </a:cubicBezTo>
                  <a:cubicBezTo>
                    <a:pt x="21290" y="53191"/>
                    <a:pt x="27576" y="54232"/>
                    <a:pt x="34053" y="53285"/>
                  </a:cubicBezTo>
                  <a:cubicBezTo>
                    <a:pt x="46531" y="51392"/>
                    <a:pt x="55199" y="38895"/>
                    <a:pt x="54818" y="26777"/>
                  </a:cubicBezTo>
                  <a:cubicBezTo>
                    <a:pt x="54627" y="20150"/>
                    <a:pt x="52436" y="13807"/>
                    <a:pt x="47864" y="8884"/>
                  </a:cubicBezTo>
                  <a:cubicBezTo>
                    <a:pt x="43102" y="3771"/>
                    <a:pt x="36815" y="1215"/>
                    <a:pt x="30053" y="268"/>
                  </a:cubicBezTo>
                  <a:cubicBezTo>
                    <a:pt x="17765" y="-1530"/>
                    <a:pt x="4049" y="5854"/>
                    <a:pt x="716" y="1806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2" name="Freeform 3321">
              <a:extLst>
                <a:ext uri="{FF2B5EF4-FFF2-40B4-BE49-F238E27FC236}">
                  <a16:creationId xmlns:a16="http://schemas.microsoft.com/office/drawing/2014/main" id="{CAAC5145-A6E7-D645-77DD-8A4805F177FA}"/>
                </a:ext>
              </a:extLst>
            </p:cNvPr>
            <p:cNvSpPr/>
            <p:nvPr/>
          </p:nvSpPr>
          <p:spPr>
            <a:xfrm>
              <a:off x="6937119" y="1035367"/>
              <a:ext cx="54829" cy="53623"/>
            </a:xfrm>
            <a:custGeom>
              <a:avLst/>
              <a:gdLst>
                <a:gd name="connsiteX0" fmla="*/ 716 w 54829"/>
                <a:gd name="connsiteY0" fmla="*/ 18070 h 53623"/>
                <a:gd name="connsiteX1" fmla="*/ 1763 w 54829"/>
                <a:gd name="connsiteY1" fmla="*/ 31324 h 53623"/>
                <a:gd name="connsiteX2" fmla="*/ 3859 w 54829"/>
                <a:gd name="connsiteY2" fmla="*/ 34637 h 53623"/>
                <a:gd name="connsiteX3" fmla="*/ 4049 w 54829"/>
                <a:gd name="connsiteY3" fmla="*/ 35489 h 53623"/>
                <a:gd name="connsiteX4" fmla="*/ 15575 w 54829"/>
                <a:gd name="connsiteY4" fmla="*/ 49974 h 53623"/>
                <a:gd name="connsiteX5" fmla="*/ 34053 w 54829"/>
                <a:gd name="connsiteY5" fmla="*/ 53288 h 53623"/>
                <a:gd name="connsiteX6" fmla="*/ 54818 w 54829"/>
                <a:gd name="connsiteY6" fmla="*/ 26779 h 53623"/>
                <a:gd name="connsiteX7" fmla="*/ 47864 w 54829"/>
                <a:gd name="connsiteY7" fmla="*/ 8886 h 53623"/>
                <a:gd name="connsiteX8" fmla="*/ 30052 w 54829"/>
                <a:gd name="connsiteY8" fmla="*/ 271 h 53623"/>
                <a:gd name="connsiteX9" fmla="*/ 716 w 54829"/>
                <a:gd name="connsiteY9" fmla="*/ 18070 h 5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3">
                  <a:moveTo>
                    <a:pt x="716" y="18070"/>
                  </a:moveTo>
                  <a:cubicBezTo>
                    <a:pt x="-523" y="22614"/>
                    <a:pt x="-142" y="27063"/>
                    <a:pt x="1763" y="31324"/>
                  </a:cubicBezTo>
                  <a:cubicBezTo>
                    <a:pt x="2335" y="32554"/>
                    <a:pt x="3001" y="33596"/>
                    <a:pt x="3859" y="34637"/>
                  </a:cubicBezTo>
                  <a:cubicBezTo>
                    <a:pt x="3954" y="34921"/>
                    <a:pt x="3954" y="35205"/>
                    <a:pt x="4049" y="35489"/>
                  </a:cubicBezTo>
                  <a:cubicBezTo>
                    <a:pt x="6050" y="41548"/>
                    <a:pt x="9860" y="46850"/>
                    <a:pt x="15575" y="49974"/>
                  </a:cubicBezTo>
                  <a:cubicBezTo>
                    <a:pt x="21290" y="53193"/>
                    <a:pt x="27576" y="54235"/>
                    <a:pt x="34053" y="53288"/>
                  </a:cubicBezTo>
                  <a:cubicBezTo>
                    <a:pt x="46531" y="51394"/>
                    <a:pt x="55199" y="38898"/>
                    <a:pt x="54818" y="26779"/>
                  </a:cubicBezTo>
                  <a:cubicBezTo>
                    <a:pt x="54627" y="20152"/>
                    <a:pt x="52436" y="13809"/>
                    <a:pt x="47864" y="8886"/>
                  </a:cubicBezTo>
                  <a:cubicBezTo>
                    <a:pt x="43102" y="3774"/>
                    <a:pt x="36815" y="1218"/>
                    <a:pt x="30052" y="271"/>
                  </a:cubicBezTo>
                  <a:cubicBezTo>
                    <a:pt x="17765" y="-1528"/>
                    <a:pt x="3954" y="5762"/>
                    <a:pt x="716" y="1807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3" name="Freeform 3322">
              <a:extLst>
                <a:ext uri="{FF2B5EF4-FFF2-40B4-BE49-F238E27FC236}">
                  <a16:creationId xmlns:a16="http://schemas.microsoft.com/office/drawing/2014/main" id="{22EBCE77-BB9E-A507-8F52-90737726C020}"/>
                </a:ext>
              </a:extLst>
            </p:cNvPr>
            <p:cNvSpPr/>
            <p:nvPr/>
          </p:nvSpPr>
          <p:spPr>
            <a:xfrm>
              <a:off x="6823403" y="901389"/>
              <a:ext cx="61279" cy="61776"/>
            </a:xfrm>
            <a:custGeom>
              <a:avLst/>
              <a:gdLst>
                <a:gd name="connsiteX0" fmla="*/ 893 w 61279"/>
                <a:gd name="connsiteY0" fmla="*/ 22536 h 61776"/>
                <a:gd name="connsiteX1" fmla="*/ 1941 w 61279"/>
                <a:gd name="connsiteY1" fmla="*/ 41186 h 61776"/>
                <a:gd name="connsiteX2" fmla="*/ 15657 w 61279"/>
                <a:gd name="connsiteY2" fmla="*/ 57943 h 61776"/>
                <a:gd name="connsiteX3" fmla="*/ 38422 w 61279"/>
                <a:gd name="connsiteY3" fmla="*/ 60783 h 61776"/>
                <a:gd name="connsiteX4" fmla="*/ 55567 w 61279"/>
                <a:gd name="connsiteY4" fmla="*/ 46488 h 61776"/>
                <a:gd name="connsiteX5" fmla="*/ 57948 w 61279"/>
                <a:gd name="connsiteY5" fmla="*/ 33044 h 61776"/>
                <a:gd name="connsiteX6" fmla="*/ 57948 w 61279"/>
                <a:gd name="connsiteY6" fmla="*/ 33044 h 61776"/>
                <a:gd name="connsiteX7" fmla="*/ 59662 w 61279"/>
                <a:gd name="connsiteY7" fmla="*/ 30488 h 61776"/>
                <a:gd name="connsiteX8" fmla="*/ 60615 w 61279"/>
                <a:gd name="connsiteY8" fmla="*/ 19980 h 61776"/>
                <a:gd name="connsiteX9" fmla="*/ 54138 w 61279"/>
                <a:gd name="connsiteY9" fmla="*/ 9755 h 61776"/>
                <a:gd name="connsiteX10" fmla="*/ 47089 w 61279"/>
                <a:gd name="connsiteY10" fmla="*/ 4359 h 61776"/>
                <a:gd name="connsiteX11" fmla="*/ 29849 w 61279"/>
                <a:gd name="connsiteY11" fmla="*/ 4 h 61776"/>
                <a:gd name="connsiteX12" fmla="*/ 12990 w 61279"/>
                <a:gd name="connsiteY12" fmla="*/ 5021 h 61776"/>
                <a:gd name="connsiteX13" fmla="*/ 893 w 61279"/>
                <a:gd name="connsiteY13" fmla="*/ 22536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79" h="61776">
                  <a:moveTo>
                    <a:pt x="893" y="22536"/>
                  </a:moveTo>
                  <a:cubicBezTo>
                    <a:pt x="-631" y="28500"/>
                    <a:pt x="-155" y="35506"/>
                    <a:pt x="1941" y="41186"/>
                  </a:cubicBezTo>
                  <a:cubicBezTo>
                    <a:pt x="4608" y="48381"/>
                    <a:pt x="9180" y="53967"/>
                    <a:pt x="15657" y="57943"/>
                  </a:cubicBezTo>
                  <a:cubicBezTo>
                    <a:pt x="22324" y="62109"/>
                    <a:pt x="30897" y="62582"/>
                    <a:pt x="38422" y="60783"/>
                  </a:cubicBezTo>
                  <a:cubicBezTo>
                    <a:pt x="45661" y="58985"/>
                    <a:pt x="52709" y="53399"/>
                    <a:pt x="55567" y="46488"/>
                  </a:cubicBezTo>
                  <a:cubicBezTo>
                    <a:pt x="57376" y="42228"/>
                    <a:pt x="58519" y="37778"/>
                    <a:pt x="57948" y="33044"/>
                  </a:cubicBezTo>
                  <a:lnTo>
                    <a:pt x="57948" y="33044"/>
                  </a:lnTo>
                  <a:cubicBezTo>
                    <a:pt x="58615" y="32287"/>
                    <a:pt x="59281" y="31435"/>
                    <a:pt x="59662" y="30488"/>
                  </a:cubicBezTo>
                  <a:cubicBezTo>
                    <a:pt x="61091" y="27364"/>
                    <a:pt x="61948" y="23293"/>
                    <a:pt x="60615" y="19980"/>
                  </a:cubicBezTo>
                  <a:cubicBezTo>
                    <a:pt x="58901" y="15909"/>
                    <a:pt x="57186" y="13068"/>
                    <a:pt x="54138" y="9755"/>
                  </a:cubicBezTo>
                  <a:cubicBezTo>
                    <a:pt x="52138" y="7577"/>
                    <a:pt x="49566" y="5779"/>
                    <a:pt x="47089" y="4359"/>
                  </a:cubicBezTo>
                  <a:cubicBezTo>
                    <a:pt x="41946" y="1234"/>
                    <a:pt x="35850" y="4"/>
                    <a:pt x="29849" y="4"/>
                  </a:cubicBezTo>
                  <a:cubicBezTo>
                    <a:pt x="24134" y="-91"/>
                    <a:pt x="17752" y="1708"/>
                    <a:pt x="12990" y="5021"/>
                  </a:cubicBezTo>
                  <a:cubicBezTo>
                    <a:pt x="6894" y="9187"/>
                    <a:pt x="2703" y="15246"/>
                    <a:pt x="893" y="225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4" name="Freeform 3323">
              <a:extLst>
                <a:ext uri="{FF2B5EF4-FFF2-40B4-BE49-F238E27FC236}">
                  <a16:creationId xmlns:a16="http://schemas.microsoft.com/office/drawing/2014/main" id="{60F507A6-D6CA-43B6-94BB-12893F8BC5B8}"/>
                </a:ext>
              </a:extLst>
            </p:cNvPr>
            <p:cNvSpPr/>
            <p:nvPr/>
          </p:nvSpPr>
          <p:spPr>
            <a:xfrm>
              <a:off x="6805217" y="947320"/>
              <a:ext cx="51052" cy="64754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5" name="Freeform 3324">
              <a:extLst>
                <a:ext uri="{FF2B5EF4-FFF2-40B4-BE49-F238E27FC236}">
                  <a16:creationId xmlns:a16="http://schemas.microsoft.com/office/drawing/2014/main" id="{5F031EE8-6D24-885A-463C-858B8BE18C57}"/>
                </a:ext>
              </a:extLst>
            </p:cNvPr>
            <p:cNvSpPr/>
            <p:nvPr/>
          </p:nvSpPr>
          <p:spPr>
            <a:xfrm>
              <a:off x="6751701" y="867832"/>
              <a:ext cx="37129" cy="47168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6" name="Freeform 3325">
              <a:extLst>
                <a:ext uri="{FF2B5EF4-FFF2-40B4-BE49-F238E27FC236}">
                  <a16:creationId xmlns:a16="http://schemas.microsoft.com/office/drawing/2014/main" id="{A1D64676-C86A-DF21-F4D1-9E5E5DD56D31}"/>
                </a:ext>
              </a:extLst>
            </p:cNvPr>
            <p:cNvSpPr/>
            <p:nvPr/>
          </p:nvSpPr>
          <p:spPr>
            <a:xfrm>
              <a:off x="6770004" y="917296"/>
              <a:ext cx="41471" cy="43982"/>
            </a:xfrm>
            <a:custGeom>
              <a:avLst/>
              <a:gdLst>
                <a:gd name="connsiteX0" fmla="*/ 3524 w 41471"/>
                <a:gd name="connsiteY0" fmla="*/ 15527 h 43982"/>
                <a:gd name="connsiteX1" fmla="*/ 0 w 41471"/>
                <a:gd name="connsiteY1" fmla="*/ 28781 h 43982"/>
                <a:gd name="connsiteX2" fmla="*/ 11049 w 41471"/>
                <a:gd name="connsiteY2" fmla="*/ 43550 h 43982"/>
                <a:gd name="connsiteX3" fmla="*/ 27051 w 41471"/>
                <a:gd name="connsiteY3" fmla="*/ 38438 h 43982"/>
                <a:gd name="connsiteX4" fmla="*/ 27051 w 41471"/>
                <a:gd name="connsiteY4" fmla="*/ 38438 h 43982"/>
                <a:gd name="connsiteX5" fmla="*/ 34671 w 41471"/>
                <a:gd name="connsiteY5" fmla="*/ 33326 h 43982"/>
                <a:gd name="connsiteX6" fmla="*/ 41148 w 41471"/>
                <a:gd name="connsiteY6" fmla="*/ 21870 h 43982"/>
                <a:gd name="connsiteX7" fmla="*/ 38576 w 41471"/>
                <a:gd name="connsiteY7" fmla="*/ 7669 h 43982"/>
                <a:gd name="connsiteX8" fmla="*/ 24003 w 41471"/>
                <a:gd name="connsiteY8" fmla="*/ 1 h 43982"/>
                <a:gd name="connsiteX9" fmla="*/ 3524 w 41471"/>
                <a:gd name="connsiteY9" fmla="*/ 15527 h 4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71" h="43982">
                  <a:moveTo>
                    <a:pt x="3524" y="15527"/>
                  </a:moveTo>
                  <a:cubicBezTo>
                    <a:pt x="1714" y="19787"/>
                    <a:pt x="95" y="24048"/>
                    <a:pt x="0" y="28781"/>
                  </a:cubicBezTo>
                  <a:cubicBezTo>
                    <a:pt x="0" y="35503"/>
                    <a:pt x="4286" y="41846"/>
                    <a:pt x="11049" y="43550"/>
                  </a:cubicBezTo>
                  <a:cubicBezTo>
                    <a:pt x="16669" y="44970"/>
                    <a:pt x="23241" y="42793"/>
                    <a:pt x="27051" y="38438"/>
                  </a:cubicBezTo>
                  <a:lnTo>
                    <a:pt x="27051" y="38438"/>
                  </a:lnTo>
                  <a:cubicBezTo>
                    <a:pt x="29718" y="37018"/>
                    <a:pt x="32290" y="35503"/>
                    <a:pt x="34671" y="33326"/>
                  </a:cubicBezTo>
                  <a:cubicBezTo>
                    <a:pt x="37910" y="30486"/>
                    <a:pt x="40481" y="26131"/>
                    <a:pt x="41148" y="21870"/>
                  </a:cubicBezTo>
                  <a:cubicBezTo>
                    <a:pt x="41910" y="16947"/>
                    <a:pt x="41434" y="11835"/>
                    <a:pt x="38576" y="7669"/>
                  </a:cubicBezTo>
                  <a:cubicBezTo>
                    <a:pt x="35242" y="2841"/>
                    <a:pt x="29908" y="1"/>
                    <a:pt x="24003" y="1"/>
                  </a:cubicBezTo>
                  <a:cubicBezTo>
                    <a:pt x="14383" y="-94"/>
                    <a:pt x="7144" y="7196"/>
                    <a:pt x="3524" y="155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7" name="Freeform 3326">
              <a:extLst>
                <a:ext uri="{FF2B5EF4-FFF2-40B4-BE49-F238E27FC236}">
                  <a16:creationId xmlns:a16="http://schemas.microsoft.com/office/drawing/2014/main" id="{93058216-B518-2FC1-826F-1F494D3BF1D8}"/>
                </a:ext>
              </a:extLst>
            </p:cNvPr>
            <p:cNvSpPr/>
            <p:nvPr/>
          </p:nvSpPr>
          <p:spPr>
            <a:xfrm>
              <a:off x="6628047" y="906705"/>
              <a:ext cx="42877" cy="42690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8" name="Freeform 255">
              <a:extLst>
                <a:ext uri="{FF2B5EF4-FFF2-40B4-BE49-F238E27FC236}">
                  <a16:creationId xmlns:a16="http://schemas.microsoft.com/office/drawing/2014/main" id="{1A161CB9-155B-E44D-FDC9-BD272AA7D0B6}"/>
                </a:ext>
              </a:extLst>
            </p:cNvPr>
            <p:cNvSpPr/>
            <p:nvPr/>
          </p:nvSpPr>
          <p:spPr>
            <a:xfrm>
              <a:off x="6839076" y="1025632"/>
              <a:ext cx="64660" cy="72104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9" name="Freeform 256">
              <a:extLst>
                <a:ext uri="{FF2B5EF4-FFF2-40B4-BE49-F238E27FC236}">
                  <a16:creationId xmlns:a16="http://schemas.microsoft.com/office/drawing/2014/main" id="{6F5B0726-F554-303C-C56C-3251832B3130}"/>
                </a:ext>
              </a:extLst>
            </p:cNvPr>
            <p:cNvSpPr/>
            <p:nvPr/>
          </p:nvSpPr>
          <p:spPr>
            <a:xfrm>
              <a:off x="6737429" y="1109051"/>
              <a:ext cx="55156" cy="75034"/>
            </a:xfrm>
            <a:custGeom>
              <a:avLst/>
              <a:gdLst>
                <a:gd name="connsiteX0" fmla="*/ 25526 w 55156"/>
                <a:gd name="connsiteY0" fmla="*/ 53 h 75034"/>
                <a:gd name="connsiteX1" fmla="*/ 5429 w 55156"/>
                <a:gd name="connsiteY1" fmla="*/ 14443 h 75034"/>
                <a:gd name="connsiteX2" fmla="*/ 5429 w 55156"/>
                <a:gd name="connsiteY2" fmla="*/ 14538 h 75034"/>
                <a:gd name="connsiteX3" fmla="*/ 571 w 55156"/>
                <a:gd name="connsiteY3" fmla="*/ 36218 h 75034"/>
                <a:gd name="connsiteX4" fmla="*/ 666 w 55156"/>
                <a:gd name="connsiteY4" fmla="*/ 36407 h 75034"/>
                <a:gd name="connsiteX5" fmla="*/ 761 w 55156"/>
                <a:gd name="connsiteY5" fmla="*/ 36596 h 75034"/>
                <a:gd name="connsiteX6" fmla="*/ 1238 w 55156"/>
                <a:gd name="connsiteY6" fmla="*/ 38111 h 75034"/>
                <a:gd name="connsiteX7" fmla="*/ 2571 w 55156"/>
                <a:gd name="connsiteY7" fmla="*/ 49377 h 75034"/>
                <a:gd name="connsiteX8" fmla="*/ 9143 w 55156"/>
                <a:gd name="connsiteY8" fmla="*/ 65661 h 75034"/>
                <a:gd name="connsiteX9" fmla="*/ 29813 w 55156"/>
                <a:gd name="connsiteY9" fmla="*/ 74939 h 75034"/>
                <a:gd name="connsiteX10" fmla="*/ 49625 w 55156"/>
                <a:gd name="connsiteY10" fmla="*/ 61590 h 75034"/>
                <a:gd name="connsiteX11" fmla="*/ 54482 w 55156"/>
                <a:gd name="connsiteY11" fmla="*/ 43791 h 75034"/>
                <a:gd name="connsiteX12" fmla="*/ 54673 w 55156"/>
                <a:gd name="connsiteY12" fmla="*/ 26277 h 75034"/>
                <a:gd name="connsiteX13" fmla="*/ 45053 w 55156"/>
                <a:gd name="connsiteY13" fmla="*/ 7059 h 75034"/>
                <a:gd name="connsiteX14" fmla="*/ 25526 w 55156"/>
                <a:gd name="connsiteY14" fmla="*/ 53 h 7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56" h="75034">
                  <a:moveTo>
                    <a:pt x="25526" y="53"/>
                  </a:moveTo>
                  <a:cubicBezTo>
                    <a:pt x="16763" y="621"/>
                    <a:pt x="9048" y="6680"/>
                    <a:pt x="5429" y="14443"/>
                  </a:cubicBezTo>
                  <a:cubicBezTo>
                    <a:pt x="5429" y="14443"/>
                    <a:pt x="5429" y="14443"/>
                    <a:pt x="5429" y="14538"/>
                  </a:cubicBezTo>
                  <a:cubicBezTo>
                    <a:pt x="3428" y="15390"/>
                    <a:pt x="-1334" y="33851"/>
                    <a:pt x="571" y="36218"/>
                  </a:cubicBezTo>
                  <a:cubicBezTo>
                    <a:pt x="571" y="36312"/>
                    <a:pt x="571" y="36312"/>
                    <a:pt x="666" y="36407"/>
                  </a:cubicBezTo>
                  <a:cubicBezTo>
                    <a:pt x="-572" y="35082"/>
                    <a:pt x="190" y="35839"/>
                    <a:pt x="761" y="36596"/>
                  </a:cubicBezTo>
                  <a:cubicBezTo>
                    <a:pt x="952" y="37070"/>
                    <a:pt x="1047" y="37543"/>
                    <a:pt x="1238" y="38111"/>
                  </a:cubicBezTo>
                  <a:cubicBezTo>
                    <a:pt x="1809" y="41898"/>
                    <a:pt x="1904" y="45685"/>
                    <a:pt x="2571" y="49377"/>
                  </a:cubicBezTo>
                  <a:cubicBezTo>
                    <a:pt x="3619" y="55152"/>
                    <a:pt x="5333" y="61022"/>
                    <a:pt x="9143" y="65661"/>
                  </a:cubicBezTo>
                  <a:cubicBezTo>
                    <a:pt x="14287" y="71909"/>
                    <a:pt x="21526" y="75696"/>
                    <a:pt x="29813" y="74939"/>
                  </a:cubicBezTo>
                  <a:cubicBezTo>
                    <a:pt x="38290" y="74181"/>
                    <a:pt x="45338" y="68690"/>
                    <a:pt x="49625" y="61590"/>
                  </a:cubicBezTo>
                  <a:cubicBezTo>
                    <a:pt x="52863" y="56288"/>
                    <a:pt x="54006" y="49945"/>
                    <a:pt x="54482" y="43791"/>
                  </a:cubicBezTo>
                  <a:cubicBezTo>
                    <a:pt x="54959" y="38016"/>
                    <a:pt x="55625" y="32052"/>
                    <a:pt x="54673" y="26277"/>
                  </a:cubicBezTo>
                  <a:cubicBezTo>
                    <a:pt x="53339" y="18798"/>
                    <a:pt x="50577" y="12360"/>
                    <a:pt x="45053" y="7059"/>
                  </a:cubicBezTo>
                  <a:cubicBezTo>
                    <a:pt x="39719" y="2325"/>
                    <a:pt x="32480" y="-421"/>
                    <a:pt x="25526" y="5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0" name="Freeform 257">
              <a:extLst>
                <a:ext uri="{FF2B5EF4-FFF2-40B4-BE49-F238E27FC236}">
                  <a16:creationId xmlns:a16="http://schemas.microsoft.com/office/drawing/2014/main" id="{73E7AA8D-CC8C-90D9-7DB7-C3E703B47D3E}"/>
                </a:ext>
              </a:extLst>
            </p:cNvPr>
            <p:cNvSpPr/>
            <p:nvPr/>
          </p:nvSpPr>
          <p:spPr>
            <a:xfrm>
              <a:off x="6770783" y="1026230"/>
              <a:ext cx="57138" cy="44939"/>
            </a:xfrm>
            <a:custGeom>
              <a:avLst/>
              <a:gdLst>
                <a:gd name="connsiteX0" fmla="*/ 1125 w 57138"/>
                <a:gd name="connsiteY0" fmla="*/ 33361 h 44939"/>
                <a:gd name="connsiteX1" fmla="*/ 9412 w 57138"/>
                <a:gd name="connsiteY1" fmla="*/ 42828 h 44939"/>
                <a:gd name="connsiteX2" fmla="*/ 19032 w 57138"/>
                <a:gd name="connsiteY2" fmla="*/ 44911 h 44939"/>
                <a:gd name="connsiteX3" fmla="*/ 25510 w 57138"/>
                <a:gd name="connsiteY3" fmla="*/ 43207 h 44939"/>
                <a:gd name="connsiteX4" fmla="*/ 28939 w 57138"/>
                <a:gd name="connsiteY4" fmla="*/ 43585 h 44939"/>
                <a:gd name="connsiteX5" fmla="*/ 41797 w 57138"/>
                <a:gd name="connsiteY5" fmla="*/ 40840 h 44939"/>
                <a:gd name="connsiteX6" fmla="*/ 50179 w 57138"/>
                <a:gd name="connsiteY6" fmla="*/ 35822 h 44939"/>
                <a:gd name="connsiteX7" fmla="*/ 54942 w 57138"/>
                <a:gd name="connsiteY7" fmla="*/ 29763 h 44939"/>
                <a:gd name="connsiteX8" fmla="*/ 57132 w 57138"/>
                <a:gd name="connsiteY8" fmla="*/ 20485 h 44939"/>
                <a:gd name="connsiteX9" fmla="*/ 54561 w 57138"/>
                <a:gd name="connsiteY9" fmla="*/ 11112 h 44939"/>
                <a:gd name="connsiteX10" fmla="*/ 40845 w 57138"/>
                <a:gd name="connsiteY10" fmla="*/ 982 h 44939"/>
                <a:gd name="connsiteX11" fmla="*/ 14556 w 57138"/>
                <a:gd name="connsiteY11" fmla="*/ 6568 h 44939"/>
                <a:gd name="connsiteX12" fmla="*/ 2649 w 57138"/>
                <a:gd name="connsiteY12" fmla="*/ 17077 h 44939"/>
                <a:gd name="connsiteX13" fmla="*/ 1125 w 57138"/>
                <a:gd name="connsiteY13" fmla="*/ 33361 h 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8" h="44939">
                  <a:moveTo>
                    <a:pt x="1125" y="33361"/>
                  </a:moveTo>
                  <a:cubicBezTo>
                    <a:pt x="2745" y="37431"/>
                    <a:pt x="5412" y="40745"/>
                    <a:pt x="9412" y="42828"/>
                  </a:cubicBezTo>
                  <a:cubicBezTo>
                    <a:pt x="12270" y="44343"/>
                    <a:pt x="15794" y="45100"/>
                    <a:pt x="19032" y="44911"/>
                  </a:cubicBezTo>
                  <a:cubicBezTo>
                    <a:pt x="21414" y="44721"/>
                    <a:pt x="23605" y="44153"/>
                    <a:pt x="25510" y="43207"/>
                  </a:cubicBezTo>
                  <a:cubicBezTo>
                    <a:pt x="26653" y="43491"/>
                    <a:pt x="27796" y="43680"/>
                    <a:pt x="28939" y="43585"/>
                  </a:cubicBezTo>
                  <a:cubicBezTo>
                    <a:pt x="33320" y="43017"/>
                    <a:pt x="37797" y="42544"/>
                    <a:pt x="41797" y="40840"/>
                  </a:cubicBezTo>
                  <a:cubicBezTo>
                    <a:pt x="45131" y="39514"/>
                    <a:pt x="47512" y="38094"/>
                    <a:pt x="50179" y="35822"/>
                  </a:cubicBezTo>
                  <a:cubicBezTo>
                    <a:pt x="52084" y="34118"/>
                    <a:pt x="53799" y="31940"/>
                    <a:pt x="54942" y="29763"/>
                  </a:cubicBezTo>
                  <a:cubicBezTo>
                    <a:pt x="56466" y="26733"/>
                    <a:pt x="57037" y="23893"/>
                    <a:pt x="57132" y="20485"/>
                  </a:cubicBezTo>
                  <a:cubicBezTo>
                    <a:pt x="57228" y="17077"/>
                    <a:pt x="56085" y="14047"/>
                    <a:pt x="54561" y="11112"/>
                  </a:cubicBezTo>
                  <a:cubicBezTo>
                    <a:pt x="51798" y="5905"/>
                    <a:pt x="46369" y="2687"/>
                    <a:pt x="40845" y="982"/>
                  </a:cubicBezTo>
                  <a:cubicBezTo>
                    <a:pt x="31510" y="-1952"/>
                    <a:pt x="22366" y="2213"/>
                    <a:pt x="14556" y="6568"/>
                  </a:cubicBezTo>
                  <a:cubicBezTo>
                    <a:pt x="9793" y="9219"/>
                    <a:pt x="5602" y="12438"/>
                    <a:pt x="2649" y="17077"/>
                  </a:cubicBezTo>
                  <a:cubicBezTo>
                    <a:pt x="-113" y="21621"/>
                    <a:pt x="-875" y="28154"/>
                    <a:pt x="1125" y="3336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1" name="Freeform 258">
              <a:extLst>
                <a:ext uri="{FF2B5EF4-FFF2-40B4-BE49-F238E27FC236}">
                  <a16:creationId xmlns:a16="http://schemas.microsoft.com/office/drawing/2014/main" id="{02F3EDD7-864C-5D8A-31B6-96CFE58C294E}"/>
                </a:ext>
              </a:extLst>
            </p:cNvPr>
            <p:cNvSpPr/>
            <p:nvPr/>
          </p:nvSpPr>
          <p:spPr>
            <a:xfrm>
              <a:off x="6566729" y="934718"/>
              <a:ext cx="448390" cy="400830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2" name="Freeform 259">
              <a:extLst>
                <a:ext uri="{FF2B5EF4-FFF2-40B4-BE49-F238E27FC236}">
                  <a16:creationId xmlns:a16="http://schemas.microsoft.com/office/drawing/2014/main" id="{996D13BC-A057-E541-289F-61B487AB22E8}"/>
                </a:ext>
              </a:extLst>
            </p:cNvPr>
            <p:cNvSpPr/>
            <p:nvPr/>
          </p:nvSpPr>
          <p:spPr>
            <a:xfrm rot="-2118194">
              <a:off x="6887421" y="941349"/>
              <a:ext cx="113537" cy="143712"/>
            </a:xfrm>
            <a:custGeom>
              <a:avLst/>
              <a:gdLst>
                <a:gd name="connsiteX0" fmla="*/ 113537 w 113537"/>
                <a:gd name="connsiteY0" fmla="*/ 71856 h 143712"/>
                <a:gd name="connsiteX1" fmla="*/ 56769 w 113537"/>
                <a:gd name="connsiteY1" fmla="*/ 143712 h 143712"/>
                <a:gd name="connsiteX2" fmla="*/ 0 w 113537"/>
                <a:gd name="connsiteY2" fmla="*/ 71856 h 143712"/>
                <a:gd name="connsiteX3" fmla="*/ 56769 w 113537"/>
                <a:gd name="connsiteY3" fmla="*/ 0 h 143712"/>
                <a:gd name="connsiteX4" fmla="*/ 113537 w 113537"/>
                <a:gd name="connsiteY4" fmla="*/ 71856 h 1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37" h="143712">
                  <a:moveTo>
                    <a:pt x="113537" y="71856"/>
                  </a:moveTo>
                  <a:cubicBezTo>
                    <a:pt x="113537" y="111541"/>
                    <a:pt x="88121" y="143712"/>
                    <a:pt x="56769" y="143712"/>
                  </a:cubicBezTo>
                  <a:cubicBezTo>
                    <a:pt x="25416" y="143712"/>
                    <a:pt x="0" y="111541"/>
                    <a:pt x="0" y="71856"/>
                  </a:cubicBezTo>
                  <a:cubicBezTo>
                    <a:pt x="0" y="32171"/>
                    <a:pt x="25417" y="0"/>
                    <a:pt x="56769" y="0"/>
                  </a:cubicBezTo>
                  <a:cubicBezTo>
                    <a:pt x="88121" y="0"/>
                    <a:pt x="113537" y="32171"/>
                    <a:pt x="113537" y="7185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3" name="Freeform 260">
              <a:extLst>
                <a:ext uri="{FF2B5EF4-FFF2-40B4-BE49-F238E27FC236}">
                  <a16:creationId xmlns:a16="http://schemas.microsoft.com/office/drawing/2014/main" id="{4C1BD7C4-9F6F-D538-7B3F-3E87CC411669}"/>
                </a:ext>
              </a:extLst>
            </p:cNvPr>
            <p:cNvSpPr/>
            <p:nvPr/>
          </p:nvSpPr>
          <p:spPr>
            <a:xfrm rot="-2118194">
              <a:off x="6912758" y="973443"/>
              <a:ext cx="62864" cy="79524"/>
            </a:xfrm>
            <a:custGeom>
              <a:avLst/>
              <a:gdLst>
                <a:gd name="connsiteX0" fmla="*/ 62865 w 62864"/>
                <a:gd name="connsiteY0" fmla="*/ 39762 h 79524"/>
                <a:gd name="connsiteX1" fmla="*/ 31432 w 62864"/>
                <a:gd name="connsiteY1" fmla="*/ 79525 h 79524"/>
                <a:gd name="connsiteX2" fmla="*/ 0 w 62864"/>
                <a:gd name="connsiteY2" fmla="*/ 39762 h 79524"/>
                <a:gd name="connsiteX3" fmla="*/ 31432 w 62864"/>
                <a:gd name="connsiteY3" fmla="*/ 0 h 79524"/>
                <a:gd name="connsiteX4" fmla="*/ 62865 w 62864"/>
                <a:gd name="connsiteY4" fmla="*/ 39762 h 7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4" h="79524">
                  <a:moveTo>
                    <a:pt x="62865" y="39762"/>
                  </a:moveTo>
                  <a:cubicBezTo>
                    <a:pt x="62865" y="61722"/>
                    <a:pt x="48792" y="79525"/>
                    <a:pt x="31432" y="79525"/>
                  </a:cubicBezTo>
                  <a:cubicBezTo>
                    <a:pt x="14073" y="79525"/>
                    <a:pt x="0" y="61722"/>
                    <a:pt x="0" y="39762"/>
                  </a:cubicBezTo>
                  <a:cubicBezTo>
                    <a:pt x="0" y="17802"/>
                    <a:pt x="14073" y="0"/>
                    <a:pt x="31432" y="0"/>
                  </a:cubicBezTo>
                  <a:cubicBezTo>
                    <a:pt x="48792" y="0"/>
                    <a:pt x="62865" y="17802"/>
                    <a:pt x="62865" y="397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456" name="Freeform: Shape 1455">
            <a:extLst>
              <a:ext uri="{FF2B5EF4-FFF2-40B4-BE49-F238E27FC236}">
                <a16:creationId xmlns:a16="http://schemas.microsoft.com/office/drawing/2014/main" id="{F973E97B-950A-DF0E-4469-06C5B4BC2F95}"/>
              </a:ext>
            </a:extLst>
          </p:cNvPr>
          <p:cNvSpPr/>
          <p:nvPr/>
        </p:nvSpPr>
        <p:spPr>
          <a:xfrm>
            <a:off x="8508014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57" name="Freeform: Shape 1456">
            <a:extLst>
              <a:ext uri="{FF2B5EF4-FFF2-40B4-BE49-F238E27FC236}">
                <a16:creationId xmlns:a16="http://schemas.microsoft.com/office/drawing/2014/main" id="{27A462E5-A8BC-09BD-35E2-83738F99D3C0}"/>
              </a:ext>
            </a:extLst>
          </p:cNvPr>
          <p:cNvSpPr/>
          <p:nvPr/>
        </p:nvSpPr>
        <p:spPr>
          <a:xfrm>
            <a:off x="8784182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2090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58" name="Freeform: Shape 1457">
            <a:extLst>
              <a:ext uri="{FF2B5EF4-FFF2-40B4-BE49-F238E27FC236}">
                <a16:creationId xmlns:a16="http://schemas.microsoft.com/office/drawing/2014/main" id="{194AEF8F-8290-CA66-1DEB-19391962DC65}"/>
              </a:ext>
            </a:extLst>
          </p:cNvPr>
          <p:cNvSpPr/>
          <p:nvPr/>
        </p:nvSpPr>
        <p:spPr>
          <a:xfrm>
            <a:off x="8909214" y="2339123"/>
            <a:ext cx="520824" cy="831872"/>
          </a:xfrm>
          <a:custGeom>
            <a:avLst/>
            <a:gdLst>
              <a:gd name="connsiteX0" fmla="*/ 252456 w 538488"/>
              <a:gd name="connsiteY0" fmla="*/ 4174 h 860085"/>
              <a:gd name="connsiteX1" fmla="*/ 253598 w 538488"/>
              <a:gd name="connsiteY1" fmla="*/ 78692 h 860085"/>
              <a:gd name="connsiteX2" fmla="*/ 260580 w 538488"/>
              <a:gd name="connsiteY2" fmla="*/ 186342 h 860085"/>
              <a:gd name="connsiteX3" fmla="*/ 292317 w 538488"/>
              <a:gd name="connsiteY3" fmla="*/ 85547 h 860085"/>
              <a:gd name="connsiteX4" fmla="*/ 329258 w 538488"/>
              <a:gd name="connsiteY4" fmla="*/ 10268 h 860085"/>
              <a:gd name="connsiteX5" fmla="*/ 332051 w 538488"/>
              <a:gd name="connsiteY5" fmla="*/ 86562 h 860085"/>
              <a:gd name="connsiteX6" fmla="*/ 348046 w 538488"/>
              <a:gd name="connsiteY6" fmla="*/ 182533 h 860085"/>
              <a:gd name="connsiteX7" fmla="*/ 368484 w 538488"/>
              <a:gd name="connsiteY7" fmla="*/ 89355 h 860085"/>
              <a:gd name="connsiteX8" fmla="*/ 397809 w 538488"/>
              <a:gd name="connsiteY8" fmla="*/ 15599 h 860085"/>
              <a:gd name="connsiteX9" fmla="*/ 405172 w 538488"/>
              <a:gd name="connsiteY9" fmla="*/ 97480 h 860085"/>
              <a:gd name="connsiteX10" fmla="*/ 424341 w 538488"/>
              <a:gd name="connsiteY10" fmla="*/ 186723 h 860085"/>
              <a:gd name="connsiteX11" fmla="*/ 456331 w 538488"/>
              <a:gd name="connsiteY11" fmla="*/ 76534 h 860085"/>
              <a:gd name="connsiteX12" fmla="*/ 484259 w 538488"/>
              <a:gd name="connsiteY12" fmla="*/ 20423 h 860085"/>
              <a:gd name="connsiteX13" fmla="*/ 491749 w 538488"/>
              <a:gd name="connsiteY13" fmla="*/ 106112 h 860085"/>
              <a:gd name="connsiteX14" fmla="*/ 520439 w 538488"/>
              <a:gd name="connsiteY14" fmla="*/ 203226 h 860085"/>
              <a:gd name="connsiteX15" fmla="*/ 526913 w 538488"/>
              <a:gd name="connsiteY15" fmla="*/ 560325 h 860085"/>
              <a:gd name="connsiteX16" fmla="*/ 512441 w 538488"/>
              <a:gd name="connsiteY16" fmla="*/ 829831 h 860085"/>
              <a:gd name="connsiteX17" fmla="*/ 235445 w 538488"/>
              <a:gd name="connsiteY17" fmla="*/ 847223 h 860085"/>
              <a:gd name="connsiteX18" fmla="*/ 32966 w 538488"/>
              <a:gd name="connsiteY18" fmla="*/ 832624 h 860085"/>
              <a:gd name="connsiteX19" fmla="*/ 3768 w 538488"/>
              <a:gd name="connsiteY19" fmla="*/ 539125 h 860085"/>
              <a:gd name="connsiteX20" fmla="*/ 2626 w 538488"/>
              <a:gd name="connsiteY20" fmla="*/ 350229 h 860085"/>
              <a:gd name="connsiteX21" fmla="*/ 14940 w 538488"/>
              <a:gd name="connsiteY21" fmla="*/ 212747 h 860085"/>
              <a:gd name="connsiteX22" fmla="*/ 52897 w 538488"/>
              <a:gd name="connsiteY22" fmla="*/ 67647 h 860085"/>
              <a:gd name="connsiteX23" fmla="*/ 92250 w 538488"/>
              <a:gd name="connsiteY23" fmla="*/ 493 h 860085"/>
              <a:gd name="connsiteX24" fmla="*/ 95931 w 538488"/>
              <a:gd name="connsiteY24" fmla="*/ 86689 h 860085"/>
              <a:gd name="connsiteX25" fmla="*/ 108499 w 538488"/>
              <a:gd name="connsiteY25" fmla="*/ 196371 h 860085"/>
              <a:gd name="connsiteX26" fmla="*/ 136173 w 538488"/>
              <a:gd name="connsiteY26" fmla="*/ 92910 h 860085"/>
              <a:gd name="connsiteX27" fmla="*/ 162959 w 538488"/>
              <a:gd name="connsiteY27" fmla="*/ 2524 h 860085"/>
              <a:gd name="connsiteX28" fmla="*/ 171210 w 538488"/>
              <a:gd name="connsiteY28" fmla="*/ 95956 h 860085"/>
              <a:gd name="connsiteX29" fmla="*/ 184159 w 538488"/>
              <a:gd name="connsiteY29" fmla="*/ 184311 h 860085"/>
              <a:gd name="connsiteX30" fmla="*/ 213483 w 538488"/>
              <a:gd name="connsiteY30" fmla="*/ 85674 h 860085"/>
              <a:gd name="connsiteX31" fmla="*/ 252456 w 538488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488" h="860085">
                <a:moveTo>
                  <a:pt x="252456" y="4174"/>
                </a:moveTo>
                <a:cubicBezTo>
                  <a:pt x="273783" y="10522"/>
                  <a:pt x="259184" y="46193"/>
                  <a:pt x="253598" y="78692"/>
                </a:cubicBezTo>
                <a:cubicBezTo>
                  <a:pt x="248013" y="111317"/>
                  <a:pt x="227574" y="183295"/>
                  <a:pt x="260580" y="186342"/>
                </a:cubicBezTo>
                <a:cubicBezTo>
                  <a:pt x="293586" y="189389"/>
                  <a:pt x="291047" y="125789"/>
                  <a:pt x="292317" y="85547"/>
                </a:cubicBezTo>
                <a:cubicBezTo>
                  <a:pt x="293459" y="45432"/>
                  <a:pt x="305138" y="7094"/>
                  <a:pt x="329258" y="10268"/>
                </a:cubicBezTo>
                <a:cubicBezTo>
                  <a:pt x="353378" y="13441"/>
                  <a:pt x="333067" y="57872"/>
                  <a:pt x="332051" y="86562"/>
                </a:cubicBezTo>
                <a:cubicBezTo>
                  <a:pt x="331035" y="115252"/>
                  <a:pt x="328877" y="182280"/>
                  <a:pt x="348046" y="182533"/>
                </a:cubicBezTo>
                <a:cubicBezTo>
                  <a:pt x="367088" y="182787"/>
                  <a:pt x="367088" y="121599"/>
                  <a:pt x="368484" y="89355"/>
                </a:cubicBezTo>
                <a:cubicBezTo>
                  <a:pt x="369881" y="57111"/>
                  <a:pt x="371150" y="14330"/>
                  <a:pt x="397809" y="15599"/>
                </a:cubicBezTo>
                <a:cubicBezTo>
                  <a:pt x="424341" y="16996"/>
                  <a:pt x="406822" y="68028"/>
                  <a:pt x="405172" y="97480"/>
                </a:cubicBezTo>
                <a:cubicBezTo>
                  <a:pt x="403521" y="126804"/>
                  <a:pt x="400602" y="186596"/>
                  <a:pt x="424341" y="186723"/>
                </a:cubicBezTo>
                <a:cubicBezTo>
                  <a:pt x="448080" y="186723"/>
                  <a:pt x="453411" y="112332"/>
                  <a:pt x="456331" y="76534"/>
                </a:cubicBezTo>
                <a:cubicBezTo>
                  <a:pt x="459124" y="40735"/>
                  <a:pt x="463440" y="19408"/>
                  <a:pt x="484259" y="20423"/>
                </a:cubicBezTo>
                <a:cubicBezTo>
                  <a:pt x="505078" y="21439"/>
                  <a:pt x="485783" y="75645"/>
                  <a:pt x="491749" y="106112"/>
                </a:cubicBezTo>
                <a:cubicBezTo>
                  <a:pt x="497842" y="136579"/>
                  <a:pt x="514599" y="127566"/>
                  <a:pt x="520439" y="203226"/>
                </a:cubicBezTo>
                <a:cubicBezTo>
                  <a:pt x="526278" y="278886"/>
                  <a:pt x="527294" y="454325"/>
                  <a:pt x="526913" y="560325"/>
                </a:cubicBezTo>
                <a:cubicBezTo>
                  <a:pt x="526659" y="666198"/>
                  <a:pt x="561062" y="781973"/>
                  <a:pt x="512441" y="829831"/>
                </a:cubicBezTo>
                <a:cubicBezTo>
                  <a:pt x="463821" y="877690"/>
                  <a:pt x="315421" y="846842"/>
                  <a:pt x="235445" y="847223"/>
                </a:cubicBezTo>
                <a:cubicBezTo>
                  <a:pt x="155596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003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59" name="Freeform: Shape 1458">
            <a:extLst>
              <a:ext uri="{FF2B5EF4-FFF2-40B4-BE49-F238E27FC236}">
                <a16:creationId xmlns:a16="http://schemas.microsoft.com/office/drawing/2014/main" id="{8F03E2EE-9661-F111-BBE7-A585A2DA16BC}"/>
              </a:ext>
            </a:extLst>
          </p:cNvPr>
          <p:cNvSpPr/>
          <p:nvPr/>
        </p:nvSpPr>
        <p:spPr>
          <a:xfrm>
            <a:off x="8922747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89 w 488526"/>
              <a:gd name="connsiteY30" fmla="*/ 193869 h 732643"/>
              <a:gd name="connsiteX31" fmla="*/ 198857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9" y="4974"/>
                  <a:pt x="308030" y="11448"/>
                </a:cubicBezTo>
                <a:cubicBezTo>
                  <a:pt x="332912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7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9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60" name="Group 1459">
            <a:extLst>
              <a:ext uri="{FF2B5EF4-FFF2-40B4-BE49-F238E27FC236}">
                <a16:creationId xmlns:a16="http://schemas.microsoft.com/office/drawing/2014/main" id="{9D24DE72-F77D-A846-7B89-B392E1599D15}"/>
              </a:ext>
            </a:extLst>
          </p:cNvPr>
          <p:cNvGrpSpPr/>
          <p:nvPr/>
        </p:nvGrpSpPr>
        <p:grpSpPr>
          <a:xfrm>
            <a:off x="9041247" y="2762736"/>
            <a:ext cx="219111" cy="207514"/>
            <a:chOff x="3387424" y="2480616"/>
            <a:chExt cx="260761" cy="246961"/>
          </a:xfrm>
        </p:grpSpPr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C5E8BA2-31D9-6105-5FF0-EC2E7173F93A}"/>
                </a:ext>
              </a:extLst>
            </p:cNvPr>
            <p:cNvSpPr/>
            <p:nvPr/>
          </p:nvSpPr>
          <p:spPr>
            <a:xfrm>
              <a:off x="3390111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2" y="241451"/>
                    <a:pt x="129225" y="241451"/>
                  </a:cubicBezTo>
                  <a:cubicBezTo>
                    <a:pt x="58008" y="241451"/>
                    <a:pt x="4818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35BED87-83D4-8C72-AA09-3031F68EB89E}"/>
                </a:ext>
              </a:extLst>
            </p:cNvPr>
            <p:cNvSpPr/>
            <p:nvPr/>
          </p:nvSpPr>
          <p:spPr>
            <a:xfrm>
              <a:off x="3387424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D8C5DEA9-E1ED-05E9-6181-7768E9A227AE}"/>
                </a:ext>
              </a:extLst>
            </p:cNvPr>
            <p:cNvSpPr/>
            <p:nvPr/>
          </p:nvSpPr>
          <p:spPr>
            <a:xfrm>
              <a:off x="343479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1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64" name="Freeform: Shape 1463">
            <a:extLst>
              <a:ext uri="{FF2B5EF4-FFF2-40B4-BE49-F238E27FC236}">
                <a16:creationId xmlns:a16="http://schemas.microsoft.com/office/drawing/2014/main" id="{0463526A-BD25-019A-1076-E2D67D7C395E}"/>
              </a:ext>
            </a:extLst>
          </p:cNvPr>
          <p:cNvSpPr/>
          <p:nvPr/>
        </p:nvSpPr>
        <p:spPr>
          <a:xfrm>
            <a:off x="8994443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5" name="Freeform: Shape 1464">
            <a:extLst>
              <a:ext uri="{FF2B5EF4-FFF2-40B4-BE49-F238E27FC236}">
                <a16:creationId xmlns:a16="http://schemas.microsoft.com/office/drawing/2014/main" id="{5CAEC27B-3C05-FC75-96B5-D5933C9178B6}"/>
              </a:ext>
            </a:extLst>
          </p:cNvPr>
          <p:cNvSpPr/>
          <p:nvPr/>
        </p:nvSpPr>
        <p:spPr>
          <a:xfrm>
            <a:off x="8997239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6" name="Freeform: Shape 1465">
            <a:extLst>
              <a:ext uri="{FF2B5EF4-FFF2-40B4-BE49-F238E27FC236}">
                <a16:creationId xmlns:a16="http://schemas.microsoft.com/office/drawing/2014/main" id="{18970D74-A723-11FA-7CD0-74A68CD5DDCA}"/>
              </a:ext>
            </a:extLst>
          </p:cNvPr>
          <p:cNvSpPr/>
          <p:nvPr/>
        </p:nvSpPr>
        <p:spPr>
          <a:xfrm>
            <a:off x="9258076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7" name="Freeform: Shape 1466">
            <a:extLst>
              <a:ext uri="{FF2B5EF4-FFF2-40B4-BE49-F238E27FC236}">
                <a16:creationId xmlns:a16="http://schemas.microsoft.com/office/drawing/2014/main" id="{E4B54EBF-2F02-852C-E9A8-B25835FD03F3}"/>
              </a:ext>
            </a:extLst>
          </p:cNvPr>
          <p:cNvSpPr/>
          <p:nvPr/>
        </p:nvSpPr>
        <p:spPr>
          <a:xfrm>
            <a:off x="9273575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8" name="Freeform: Shape 1467">
            <a:extLst>
              <a:ext uri="{FF2B5EF4-FFF2-40B4-BE49-F238E27FC236}">
                <a16:creationId xmlns:a16="http://schemas.microsoft.com/office/drawing/2014/main" id="{C90202DC-BD8A-2A77-A8D4-A475B11AAE68}"/>
              </a:ext>
            </a:extLst>
          </p:cNvPr>
          <p:cNvSpPr/>
          <p:nvPr/>
        </p:nvSpPr>
        <p:spPr>
          <a:xfrm>
            <a:off x="8971055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9" name="Freeform: Shape 1468">
            <a:extLst>
              <a:ext uri="{FF2B5EF4-FFF2-40B4-BE49-F238E27FC236}">
                <a16:creationId xmlns:a16="http://schemas.microsoft.com/office/drawing/2014/main" id="{E23505BB-41B5-E973-6D05-30866FEDD11F}"/>
              </a:ext>
            </a:extLst>
          </p:cNvPr>
          <p:cNvSpPr/>
          <p:nvPr/>
        </p:nvSpPr>
        <p:spPr>
          <a:xfrm>
            <a:off x="9271251" y="2571007"/>
            <a:ext cx="83394" cy="59138"/>
          </a:xfrm>
          <a:custGeom>
            <a:avLst/>
            <a:gdLst>
              <a:gd name="connsiteX0" fmla="*/ 7 w 86222"/>
              <a:gd name="connsiteY0" fmla="*/ 39645 h 61144"/>
              <a:gd name="connsiteX1" fmla="*/ 39488 w 86222"/>
              <a:gd name="connsiteY1" fmla="*/ 38 h 61144"/>
              <a:gd name="connsiteX2" fmla="*/ 86204 w 86222"/>
              <a:gd name="connsiteY2" fmla="*/ 34567 h 61144"/>
              <a:gd name="connsiteX3" fmla="*/ 42153 w 86222"/>
              <a:gd name="connsiteY3" fmla="*/ 61099 h 61144"/>
              <a:gd name="connsiteX4" fmla="*/ 7 w 86222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2" h="61144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092" y="55387"/>
                  <a:pt x="56625" y="60338"/>
                  <a:pt x="42153" y="61099"/>
                </a:cubicBezTo>
                <a:cubicBezTo>
                  <a:pt x="27808" y="61988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0" name="Freeform: Shape 1469">
            <a:extLst>
              <a:ext uri="{FF2B5EF4-FFF2-40B4-BE49-F238E27FC236}">
                <a16:creationId xmlns:a16="http://schemas.microsoft.com/office/drawing/2014/main" id="{36C69473-B011-6E15-9BAC-5CEFF6FAAA40}"/>
              </a:ext>
            </a:extLst>
          </p:cNvPr>
          <p:cNvSpPr/>
          <p:nvPr/>
        </p:nvSpPr>
        <p:spPr>
          <a:xfrm>
            <a:off x="7924626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1" name="Freeform: Shape 1470">
            <a:extLst>
              <a:ext uri="{FF2B5EF4-FFF2-40B4-BE49-F238E27FC236}">
                <a16:creationId xmlns:a16="http://schemas.microsoft.com/office/drawing/2014/main" id="{0DBE3E22-483D-3BEE-83EF-E87CF581BD59}"/>
              </a:ext>
            </a:extLst>
          </p:cNvPr>
          <p:cNvSpPr/>
          <p:nvPr/>
        </p:nvSpPr>
        <p:spPr>
          <a:xfrm>
            <a:off x="7937422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72" name="Group 1471">
            <a:extLst>
              <a:ext uri="{FF2B5EF4-FFF2-40B4-BE49-F238E27FC236}">
                <a16:creationId xmlns:a16="http://schemas.microsoft.com/office/drawing/2014/main" id="{F13AD031-649C-435F-E852-825FBC04F5C6}"/>
              </a:ext>
            </a:extLst>
          </p:cNvPr>
          <p:cNvGrpSpPr/>
          <p:nvPr/>
        </p:nvGrpSpPr>
        <p:grpSpPr>
          <a:xfrm>
            <a:off x="8056174" y="2762736"/>
            <a:ext cx="219219" cy="207514"/>
            <a:chOff x="2368935" y="2480616"/>
            <a:chExt cx="260889" cy="246961"/>
          </a:xfrm>
        </p:grpSpPr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CB7B899-91AF-5E09-15C5-0A031C534CD2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4176C67-A371-14CA-E99C-DCDFED35FD1E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6EB6369F-BF21-DEA2-63E3-42546722D5C3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76" name="Freeform: Shape 1475">
            <a:extLst>
              <a:ext uri="{FF2B5EF4-FFF2-40B4-BE49-F238E27FC236}">
                <a16:creationId xmlns:a16="http://schemas.microsoft.com/office/drawing/2014/main" id="{DEE3B2FA-6407-69D1-B395-35EE267720E4}"/>
              </a:ext>
            </a:extLst>
          </p:cNvPr>
          <p:cNvSpPr/>
          <p:nvPr/>
        </p:nvSpPr>
        <p:spPr>
          <a:xfrm>
            <a:off x="7986627" y="293784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3" y="15520"/>
                </a:cubicBezTo>
                <a:cubicBezTo>
                  <a:pt x="34851" y="-2887"/>
                  <a:pt x="62525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330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7" name="Freeform: Shape 1476">
            <a:extLst>
              <a:ext uri="{FF2B5EF4-FFF2-40B4-BE49-F238E27FC236}">
                <a16:creationId xmlns:a16="http://schemas.microsoft.com/office/drawing/2014/main" id="{77942A4B-0142-B4A5-5758-6423A62381BE}"/>
              </a:ext>
            </a:extLst>
          </p:cNvPr>
          <p:cNvSpPr/>
          <p:nvPr/>
        </p:nvSpPr>
        <p:spPr>
          <a:xfrm>
            <a:off x="8012283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8" name="Freeform: Shape 1477">
            <a:extLst>
              <a:ext uri="{FF2B5EF4-FFF2-40B4-BE49-F238E27FC236}">
                <a16:creationId xmlns:a16="http://schemas.microsoft.com/office/drawing/2014/main" id="{6709356F-B51A-0CEF-56A7-7DC91EFFC0D0}"/>
              </a:ext>
            </a:extLst>
          </p:cNvPr>
          <p:cNvSpPr/>
          <p:nvPr/>
        </p:nvSpPr>
        <p:spPr>
          <a:xfrm>
            <a:off x="8273119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2D1C68EA-499B-6061-D6A8-F108F3B5D438}"/>
              </a:ext>
            </a:extLst>
          </p:cNvPr>
          <p:cNvSpPr/>
          <p:nvPr/>
        </p:nvSpPr>
        <p:spPr>
          <a:xfrm>
            <a:off x="8288619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53A88953-0311-3D13-B254-50E1C5CDBEA4}"/>
              </a:ext>
            </a:extLst>
          </p:cNvPr>
          <p:cNvSpPr/>
          <p:nvPr/>
        </p:nvSpPr>
        <p:spPr>
          <a:xfrm>
            <a:off x="7986099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62719BBB-B239-433C-BC21-3FBFA17A0299}"/>
              </a:ext>
            </a:extLst>
          </p:cNvPr>
          <p:cNvSpPr/>
          <p:nvPr/>
        </p:nvSpPr>
        <p:spPr>
          <a:xfrm>
            <a:off x="8286418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DEC61CD9-0B1B-52FF-665A-7F1B0B3E6BA9}"/>
              </a:ext>
            </a:extLst>
          </p:cNvPr>
          <p:cNvSpPr/>
          <p:nvPr/>
        </p:nvSpPr>
        <p:spPr>
          <a:xfrm>
            <a:off x="7524286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0F906CEC-B18A-1589-B6CE-5CCE445300F3}"/>
              </a:ext>
            </a:extLst>
          </p:cNvPr>
          <p:cNvSpPr/>
          <p:nvPr/>
        </p:nvSpPr>
        <p:spPr>
          <a:xfrm>
            <a:off x="7800576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D1037AA1-52FB-59CE-CA99-2C7CB4B4A2EA}"/>
              </a:ext>
            </a:extLst>
          </p:cNvPr>
          <p:cNvSpPr/>
          <p:nvPr/>
        </p:nvSpPr>
        <p:spPr>
          <a:xfrm>
            <a:off x="1038566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7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8" y="183295"/>
                  <a:pt x="260453" y="186342"/>
                </a:cubicBezTo>
                <a:cubicBezTo>
                  <a:pt x="293459" y="189389"/>
                  <a:pt x="290921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40" y="57872"/>
                  <a:pt x="331924" y="86562"/>
                </a:cubicBezTo>
                <a:cubicBezTo>
                  <a:pt x="330909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4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2" y="75645"/>
                  <a:pt x="491876" y="106112"/>
                </a:cubicBezTo>
                <a:cubicBezTo>
                  <a:pt x="497843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5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C05E749-BC61-EF39-BD52-6B5D2A3B5AD2}"/>
              </a:ext>
            </a:extLst>
          </p:cNvPr>
          <p:cNvSpPr/>
          <p:nvPr/>
        </p:nvSpPr>
        <p:spPr>
          <a:xfrm>
            <a:off x="10398953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8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4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6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90 w 488526"/>
              <a:gd name="connsiteY30" fmla="*/ 193869 h 732643"/>
              <a:gd name="connsiteX31" fmla="*/ 198856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8" y="4974"/>
                  <a:pt x="308030" y="11448"/>
                </a:cubicBezTo>
                <a:cubicBezTo>
                  <a:pt x="332911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6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8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8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4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6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90" y="193869"/>
                </a:cubicBezTo>
                <a:cubicBezTo>
                  <a:pt x="192509" y="193615"/>
                  <a:pt x="194413" y="122906"/>
                  <a:pt x="198856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86" name="Group 1485">
            <a:extLst>
              <a:ext uri="{FF2B5EF4-FFF2-40B4-BE49-F238E27FC236}">
                <a16:creationId xmlns:a16="http://schemas.microsoft.com/office/drawing/2014/main" id="{D544400C-ACC3-811D-A405-277E721B180B}"/>
              </a:ext>
            </a:extLst>
          </p:cNvPr>
          <p:cNvGrpSpPr/>
          <p:nvPr/>
        </p:nvGrpSpPr>
        <p:grpSpPr>
          <a:xfrm>
            <a:off x="10517338" y="2762736"/>
            <a:ext cx="219219" cy="207514"/>
            <a:chOff x="4913569" y="2480616"/>
            <a:chExt cx="260889" cy="246961"/>
          </a:xfrm>
        </p:grpSpPr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2827AC8B-6088-6E86-2BA3-A32F2460CAA9}"/>
                </a:ext>
              </a:extLst>
            </p:cNvPr>
            <p:cNvSpPr/>
            <p:nvPr/>
          </p:nvSpPr>
          <p:spPr>
            <a:xfrm>
              <a:off x="4916384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1E7CACD8-189A-0235-76C3-E97A72423199}"/>
                </a:ext>
              </a:extLst>
            </p:cNvPr>
            <p:cNvSpPr/>
            <p:nvPr/>
          </p:nvSpPr>
          <p:spPr>
            <a:xfrm>
              <a:off x="4913569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8C347E66-BDC7-2970-5ECD-86F78C928607}"/>
                </a:ext>
              </a:extLst>
            </p:cNvPr>
            <p:cNvSpPr/>
            <p:nvPr/>
          </p:nvSpPr>
          <p:spPr>
            <a:xfrm>
              <a:off x="495992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90" name="Freeform: Shape 1489">
            <a:extLst>
              <a:ext uri="{FF2B5EF4-FFF2-40B4-BE49-F238E27FC236}">
                <a16:creationId xmlns:a16="http://schemas.microsoft.com/office/drawing/2014/main" id="{165A9E7A-1C86-B079-0EBE-EDA4026D698F}"/>
              </a:ext>
            </a:extLst>
          </p:cNvPr>
          <p:cNvSpPr/>
          <p:nvPr/>
        </p:nvSpPr>
        <p:spPr>
          <a:xfrm>
            <a:off x="10469545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3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6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1" name="Freeform: Shape 1490">
            <a:extLst>
              <a:ext uri="{FF2B5EF4-FFF2-40B4-BE49-F238E27FC236}">
                <a16:creationId xmlns:a16="http://schemas.microsoft.com/office/drawing/2014/main" id="{8CCC2C9E-C2C3-6CFC-7592-3E36ECF86D9D}"/>
              </a:ext>
            </a:extLst>
          </p:cNvPr>
          <p:cNvSpPr/>
          <p:nvPr/>
        </p:nvSpPr>
        <p:spPr>
          <a:xfrm>
            <a:off x="10748677" y="2975840"/>
            <a:ext cx="46075" cy="46074"/>
          </a:xfrm>
          <a:custGeom>
            <a:avLst/>
            <a:gdLst>
              <a:gd name="connsiteX0" fmla="*/ 6872 w 47638"/>
              <a:gd name="connsiteY0" fmla="*/ 40512 h 47637"/>
              <a:gd name="connsiteX1" fmla="*/ 7126 w 47638"/>
              <a:gd name="connsiteY1" fmla="*/ 6872 h 47637"/>
              <a:gd name="connsiteX2" fmla="*/ 40766 w 47638"/>
              <a:gd name="connsiteY2" fmla="*/ 7126 h 47637"/>
              <a:gd name="connsiteX3" fmla="*/ 40513 w 47638"/>
              <a:gd name="connsiteY3" fmla="*/ 40766 h 47637"/>
              <a:gd name="connsiteX4" fmla="*/ 6872 w 47638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8" h="47637">
                <a:moveTo>
                  <a:pt x="6872" y="40512"/>
                </a:moveTo>
                <a:cubicBezTo>
                  <a:pt x="-2395" y="31118"/>
                  <a:pt x="-2269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4" y="16520"/>
                  <a:pt x="49906" y="31626"/>
                  <a:pt x="40513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2" name="Freeform: Shape 1491">
            <a:extLst>
              <a:ext uri="{FF2B5EF4-FFF2-40B4-BE49-F238E27FC236}">
                <a16:creationId xmlns:a16="http://schemas.microsoft.com/office/drawing/2014/main" id="{244D2393-6529-544D-35B4-AB7A499D36AF}"/>
              </a:ext>
            </a:extLst>
          </p:cNvPr>
          <p:cNvSpPr/>
          <p:nvPr/>
        </p:nvSpPr>
        <p:spPr>
          <a:xfrm>
            <a:off x="10075357" y="2807399"/>
            <a:ext cx="94050" cy="94050"/>
          </a:xfrm>
          <a:custGeom>
            <a:avLst/>
            <a:gdLst>
              <a:gd name="connsiteX0" fmla="*/ 48620 w 97240"/>
              <a:gd name="connsiteY0" fmla="*/ 0 h 97240"/>
              <a:gd name="connsiteX1" fmla="*/ 0 w 97240"/>
              <a:gd name="connsiteY1" fmla="*/ 48620 h 97240"/>
              <a:gd name="connsiteX2" fmla="*/ 48620 w 97240"/>
              <a:gd name="connsiteY2" fmla="*/ 97241 h 97240"/>
              <a:gd name="connsiteX3" fmla="*/ 97241 w 97240"/>
              <a:gd name="connsiteY3" fmla="*/ 48620 h 97240"/>
              <a:gd name="connsiteX4" fmla="*/ 48620 w 97240"/>
              <a:gd name="connsiteY4" fmla="*/ 0 h 9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40" h="97240">
                <a:moveTo>
                  <a:pt x="48620" y="0"/>
                </a:moveTo>
                <a:cubicBezTo>
                  <a:pt x="21835" y="0"/>
                  <a:pt x="0" y="21708"/>
                  <a:pt x="0" y="48620"/>
                </a:cubicBezTo>
                <a:cubicBezTo>
                  <a:pt x="0" y="75533"/>
                  <a:pt x="21708" y="97241"/>
                  <a:pt x="48620" y="97241"/>
                </a:cubicBezTo>
                <a:cubicBezTo>
                  <a:pt x="75533" y="97241"/>
                  <a:pt x="97241" y="75533"/>
                  <a:pt x="97241" y="48620"/>
                </a:cubicBezTo>
                <a:cubicBezTo>
                  <a:pt x="97241" y="21708"/>
                  <a:pt x="75533" y="0"/>
                  <a:pt x="48620" y="0"/>
                </a:cubicBezTo>
                <a:close/>
              </a:path>
            </a:pathLst>
          </a:custGeom>
          <a:solidFill>
            <a:srgbClr val="FFFFFF"/>
          </a:solidFill>
          <a:ln w="58031" cap="flat">
            <a:solidFill>
              <a:srgbClr val="59099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3" name="Freeform: Shape 1492">
            <a:extLst>
              <a:ext uri="{FF2B5EF4-FFF2-40B4-BE49-F238E27FC236}">
                <a16:creationId xmlns:a16="http://schemas.microsoft.com/office/drawing/2014/main" id="{94D00FD6-8856-6FE5-EEE1-6BE57FE57EF2}"/>
              </a:ext>
            </a:extLst>
          </p:cNvPr>
          <p:cNvSpPr/>
          <p:nvPr/>
        </p:nvSpPr>
        <p:spPr>
          <a:xfrm>
            <a:off x="10059518" y="2895924"/>
            <a:ext cx="123027" cy="259683"/>
          </a:xfrm>
          <a:custGeom>
            <a:avLst/>
            <a:gdLst>
              <a:gd name="connsiteX0" fmla="*/ 69947 w 127199"/>
              <a:gd name="connsiteY0" fmla="*/ 0 h 268490"/>
              <a:gd name="connsiteX1" fmla="*/ 69947 w 127199"/>
              <a:gd name="connsiteY1" fmla="*/ 153986 h 268490"/>
              <a:gd name="connsiteX2" fmla="*/ 57253 w 127199"/>
              <a:gd name="connsiteY2" fmla="*/ 153986 h 268490"/>
              <a:gd name="connsiteX3" fmla="*/ 57253 w 127199"/>
              <a:gd name="connsiteY3" fmla="*/ 0 h 268490"/>
              <a:gd name="connsiteX4" fmla="*/ 69947 w 127199"/>
              <a:gd name="connsiteY4" fmla="*/ 0 h 268490"/>
              <a:gd name="connsiteX5" fmla="*/ 127200 w 127199"/>
              <a:gd name="connsiteY5" fmla="*/ 141291 h 268490"/>
              <a:gd name="connsiteX6" fmla="*/ 63600 w 127199"/>
              <a:gd name="connsiteY6" fmla="*/ 268491 h 268490"/>
              <a:gd name="connsiteX7" fmla="*/ 0 w 127199"/>
              <a:gd name="connsiteY7" fmla="*/ 141291 h 268490"/>
              <a:gd name="connsiteX8" fmla="*/ 127200 w 127199"/>
              <a:gd name="connsiteY8" fmla="*/ 141291 h 2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99" h="268490">
                <a:moveTo>
                  <a:pt x="69947" y="0"/>
                </a:moveTo>
                <a:lnTo>
                  <a:pt x="69947" y="153986"/>
                </a:lnTo>
                <a:lnTo>
                  <a:pt x="57253" y="153986"/>
                </a:lnTo>
                <a:lnTo>
                  <a:pt x="57253" y="0"/>
                </a:lnTo>
                <a:lnTo>
                  <a:pt x="69947" y="0"/>
                </a:lnTo>
                <a:close/>
                <a:moveTo>
                  <a:pt x="127200" y="141291"/>
                </a:moveTo>
                <a:lnTo>
                  <a:pt x="63600" y="268491"/>
                </a:lnTo>
                <a:lnTo>
                  <a:pt x="0" y="141291"/>
                </a:lnTo>
                <a:lnTo>
                  <a:pt x="127200" y="141291"/>
                </a:lnTo>
                <a:close/>
              </a:path>
            </a:pathLst>
          </a:custGeom>
          <a:solidFill>
            <a:srgbClr val="59099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4" name="Freeform: Shape 1493">
            <a:extLst>
              <a:ext uri="{FF2B5EF4-FFF2-40B4-BE49-F238E27FC236}">
                <a16:creationId xmlns:a16="http://schemas.microsoft.com/office/drawing/2014/main" id="{46E52AB8-7CFF-2EF1-F2D0-C86EC1CAFB73}"/>
              </a:ext>
            </a:extLst>
          </p:cNvPr>
          <p:cNvSpPr/>
          <p:nvPr/>
        </p:nvSpPr>
        <p:spPr>
          <a:xfrm>
            <a:off x="988913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6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7" y="183295"/>
                  <a:pt x="260453" y="186342"/>
                </a:cubicBezTo>
                <a:cubicBezTo>
                  <a:pt x="293459" y="189389"/>
                  <a:pt x="290920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39" y="57872"/>
                  <a:pt x="331924" y="86562"/>
                </a:cubicBezTo>
                <a:cubicBezTo>
                  <a:pt x="330908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3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3" y="75645"/>
                  <a:pt x="491876" y="106112"/>
                </a:cubicBezTo>
                <a:cubicBezTo>
                  <a:pt x="497842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4" y="883910"/>
                  <a:pt x="32966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6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5" name="Freeform: Shape 1494">
            <a:extLst>
              <a:ext uri="{FF2B5EF4-FFF2-40B4-BE49-F238E27FC236}">
                <a16:creationId xmlns:a16="http://schemas.microsoft.com/office/drawing/2014/main" id="{43FBB7E8-BAEF-8EB7-03FE-E130749E593F}"/>
              </a:ext>
            </a:extLst>
          </p:cNvPr>
          <p:cNvSpPr/>
          <p:nvPr/>
        </p:nvSpPr>
        <p:spPr>
          <a:xfrm>
            <a:off x="9905002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6" y="195646"/>
                  <a:pt x="442085" y="135093"/>
                  <a:pt x="445767" y="100564"/>
                </a:cubicBezTo>
                <a:cubicBezTo>
                  <a:pt x="449448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7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96" name="Group 1495">
            <a:extLst>
              <a:ext uri="{FF2B5EF4-FFF2-40B4-BE49-F238E27FC236}">
                <a16:creationId xmlns:a16="http://schemas.microsoft.com/office/drawing/2014/main" id="{6458B2CA-FA59-037F-3BB4-5667DD3F06BE}"/>
              </a:ext>
            </a:extLst>
          </p:cNvPr>
          <p:cNvGrpSpPr/>
          <p:nvPr/>
        </p:nvGrpSpPr>
        <p:grpSpPr>
          <a:xfrm>
            <a:off x="10023332" y="2762736"/>
            <a:ext cx="216871" cy="207514"/>
            <a:chOff x="4402992" y="2480616"/>
            <a:chExt cx="258096" cy="246961"/>
          </a:xfrm>
        </p:grpSpPr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DF964AF0-48C1-5F83-27BC-F7D314DF8CA0}"/>
                </a:ext>
              </a:extLst>
            </p:cNvPr>
            <p:cNvSpPr/>
            <p:nvPr/>
          </p:nvSpPr>
          <p:spPr>
            <a:xfrm>
              <a:off x="4405803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AE2962F6-97A1-B729-1A2B-472F925AC36C}"/>
                </a:ext>
              </a:extLst>
            </p:cNvPr>
            <p:cNvSpPr/>
            <p:nvPr/>
          </p:nvSpPr>
          <p:spPr>
            <a:xfrm>
              <a:off x="4402992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4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4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8FCA4F85-147E-8897-A076-2236702A0DAC}"/>
                </a:ext>
              </a:extLst>
            </p:cNvPr>
            <p:cNvSpPr/>
            <p:nvPr/>
          </p:nvSpPr>
          <p:spPr>
            <a:xfrm>
              <a:off x="4448205" y="2521933"/>
              <a:ext cx="63023" cy="50330"/>
            </a:xfrm>
            <a:custGeom>
              <a:avLst/>
              <a:gdLst>
                <a:gd name="connsiteX0" fmla="*/ 2281 w 63023"/>
                <a:gd name="connsiteY0" fmla="*/ 40107 h 50330"/>
                <a:gd name="connsiteX1" fmla="*/ 14594 w 63023"/>
                <a:gd name="connsiteY1" fmla="*/ 3039 h 50330"/>
                <a:gd name="connsiteX2" fmla="*/ 61184 w 63023"/>
                <a:gd name="connsiteY2" fmla="*/ 16749 h 50330"/>
                <a:gd name="connsiteX3" fmla="*/ 39349 w 63023"/>
                <a:gd name="connsiteY3" fmla="*/ 47724 h 50330"/>
                <a:gd name="connsiteX4" fmla="*/ 2154 w 63023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023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3" y="119"/>
                    <a:pt x="61184" y="16749"/>
                  </a:cubicBezTo>
                  <a:cubicBezTo>
                    <a:pt x="67785" y="33506"/>
                    <a:pt x="55725" y="41377"/>
                    <a:pt x="39349" y="47724"/>
                  </a:cubicBezTo>
                  <a:cubicBezTo>
                    <a:pt x="23100" y="54198"/>
                    <a:pt x="6343" y="47470"/>
                    <a:pt x="2154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500" name="Freeform: Shape 1499">
            <a:extLst>
              <a:ext uri="{FF2B5EF4-FFF2-40B4-BE49-F238E27FC236}">
                <a16:creationId xmlns:a16="http://schemas.microsoft.com/office/drawing/2014/main" id="{DCD71C6C-F7B4-8D9C-B711-C881692510A9}"/>
              </a:ext>
            </a:extLst>
          </p:cNvPr>
          <p:cNvSpPr/>
          <p:nvPr/>
        </p:nvSpPr>
        <p:spPr>
          <a:xfrm>
            <a:off x="997461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1" name="Freeform: Shape 1500">
            <a:extLst>
              <a:ext uri="{FF2B5EF4-FFF2-40B4-BE49-F238E27FC236}">
                <a16:creationId xmlns:a16="http://schemas.microsoft.com/office/drawing/2014/main" id="{3F2A558F-9456-CDB3-6276-74A704AAC1C9}"/>
              </a:ext>
            </a:extLst>
          </p:cNvPr>
          <p:cNvSpPr/>
          <p:nvPr/>
        </p:nvSpPr>
        <p:spPr>
          <a:xfrm>
            <a:off x="9977407" y="2668609"/>
            <a:ext cx="86726" cy="81445"/>
          </a:xfrm>
          <a:custGeom>
            <a:avLst/>
            <a:gdLst>
              <a:gd name="connsiteX0" fmla="*/ 10379 w 89667"/>
              <a:gd name="connsiteY0" fmla="*/ 80405 h 84207"/>
              <a:gd name="connsiteX1" fmla="*/ 11648 w 89667"/>
              <a:gd name="connsiteY1" fmla="*/ 13885 h 84207"/>
              <a:gd name="connsiteX2" fmla="*/ 78168 w 89667"/>
              <a:gd name="connsiteY2" fmla="*/ 13631 h 84207"/>
              <a:gd name="connsiteX3" fmla="*/ 73217 w 89667"/>
              <a:gd name="connsiteY3" fmla="*/ 64537 h 84207"/>
              <a:gd name="connsiteX4" fmla="*/ 10379 w 89667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667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309" y="-4522"/>
                  <a:pt x="60142" y="-4649"/>
                  <a:pt x="78168" y="13631"/>
                </a:cubicBezTo>
                <a:cubicBezTo>
                  <a:pt x="96194" y="31911"/>
                  <a:pt x="91878" y="46129"/>
                  <a:pt x="73217" y="64537"/>
                </a:cubicBezTo>
                <a:cubicBezTo>
                  <a:pt x="54429" y="82944"/>
                  <a:pt x="20661" y="88910"/>
                  <a:pt x="10379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2" name="Freeform: Shape 1501">
            <a:extLst>
              <a:ext uri="{FF2B5EF4-FFF2-40B4-BE49-F238E27FC236}">
                <a16:creationId xmlns:a16="http://schemas.microsoft.com/office/drawing/2014/main" id="{0B00536A-60C2-6F8B-E71A-9303DB03365F}"/>
              </a:ext>
            </a:extLst>
          </p:cNvPr>
          <p:cNvSpPr/>
          <p:nvPr/>
        </p:nvSpPr>
        <p:spPr>
          <a:xfrm>
            <a:off x="10238298" y="2685236"/>
            <a:ext cx="61181" cy="59807"/>
          </a:xfrm>
          <a:custGeom>
            <a:avLst/>
            <a:gdLst>
              <a:gd name="connsiteX0" fmla="*/ 10908 w 63256"/>
              <a:gd name="connsiteY0" fmla="*/ 58264 h 61835"/>
              <a:gd name="connsiteX1" fmla="*/ 5703 w 63256"/>
              <a:gd name="connsiteY1" fmla="*/ 7739 h 61835"/>
              <a:gd name="connsiteX2" fmla="*/ 56101 w 63256"/>
              <a:gd name="connsiteY2" fmla="*/ 13706 h 61835"/>
              <a:gd name="connsiteX3" fmla="*/ 46707 w 63256"/>
              <a:gd name="connsiteY3" fmla="*/ 49504 h 61835"/>
              <a:gd name="connsiteX4" fmla="*/ 10908 w 63256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56" h="61835">
                <a:moveTo>
                  <a:pt x="10908" y="58264"/>
                </a:moveTo>
                <a:cubicBezTo>
                  <a:pt x="4053" y="51282"/>
                  <a:pt x="-6737" y="20053"/>
                  <a:pt x="5703" y="7739"/>
                </a:cubicBezTo>
                <a:cubicBezTo>
                  <a:pt x="18144" y="-4575"/>
                  <a:pt x="40740" y="-1909"/>
                  <a:pt x="56101" y="13706"/>
                </a:cubicBezTo>
                <a:cubicBezTo>
                  <a:pt x="71461" y="29320"/>
                  <a:pt x="59148" y="37191"/>
                  <a:pt x="46707" y="49504"/>
                </a:cubicBezTo>
                <a:cubicBezTo>
                  <a:pt x="34266" y="61818"/>
                  <a:pt x="17763" y="65246"/>
                  <a:pt x="10908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3" name="Freeform: Shape 1502">
            <a:extLst>
              <a:ext uri="{FF2B5EF4-FFF2-40B4-BE49-F238E27FC236}">
                <a16:creationId xmlns:a16="http://schemas.microsoft.com/office/drawing/2014/main" id="{576B0EEE-F6C8-9EF9-B8B8-7DE1BB23F6B6}"/>
              </a:ext>
            </a:extLst>
          </p:cNvPr>
          <p:cNvSpPr/>
          <p:nvPr/>
        </p:nvSpPr>
        <p:spPr>
          <a:xfrm>
            <a:off x="10253743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4" name="Freeform: Shape 1503">
            <a:extLst>
              <a:ext uri="{FF2B5EF4-FFF2-40B4-BE49-F238E27FC236}">
                <a16:creationId xmlns:a16="http://schemas.microsoft.com/office/drawing/2014/main" id="{E8F5B511-AA99-ACF9-2FC2-E676623BB733}"/>
              </a:ext>
            </a:extLst>
          </p:cNvPr>
          <p:cNvSpPr/>
          <p:nvPr/>
        </p:nvSpPr>
        <p:spPr>
          <a:xfrm>
            <a:off x="995122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5" name="Freeform: Shape 1504">
            <a:extLst>
              <a:ext uri="{FF2B5EF4-FFF2-40B4-BE49-F238E27FC236}">
                <a16:creationId xmlns:a16="http://schemas.microsoft.com/office/drawing/2014/main" id="{92F0D345-7260-2B79-EA62-51B7B5BD2AB7}"/>
              </a:ext>
            </a:extLst>
          </p:cNvPr>
          <p:cNvSpPr/>
          <p:nvPr/>
        </p:nvSpPr>
        <p:spPr>
          <a:xfrm>
            <a:off x="10251423" y="2571007"/>
            <a:ext cx="83397" cy="59138"/>
          </a:xfrm>
          <a:custGeom>
            <a:avLst/>
            <a:gdLst>
              <a:gd name="connsiteX0" fmla="*/ 4 w 86225"/>
              <a:gd name="connsiteY0" fmla="*/ 39645 h 61144"/>
              <a:gd name="connsiteX1" fmla="*/ 39484 w 86225"/>
              <a:gd name="connsiteY1" fmla="*/ 38 h 61144"/>
              <a:gd name="connsiteX2" fmla="*/ 86201 w 86225"/>
              <a:gd name="connsiteY2" fmla="*/ 34567 h 61144"/>
              <a:gd name="connsiteX3" fmla="*/ 42277 w 86225"/>
              <a:gd name="connsiteY3" fmla="*/ 61099 h 61144"/>
              <a:gd name="connsiteX4" fmla="*/ 131 w 86225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5" h="61144">
                <a:moveTo>
                  <a:pt x="4" y="39645"/>
                </a:moveTo>
                <a:cubicBezTo>
                  <a:pt x="-377" y="29490"/>
                  <a:pt x="25140" y="927"/>
                  <a:pt x="39484" y="38"/>
                </a:cubicBezTo>
                <a:cubicBezTo>
                  <a:pt x="53829" y="-850"/>
                  <a:pt x="85185" y="13875"/>
                  <a:pt x="86201" y="34567"/>
                </a:cubicBezTo>
                <a:cubicBezTo>
                  <a:pt x="87216" y="55387"/>
                  <a:pt x="56622" y="60338"/>
                  <a:pt x="42277" y="61099"/>
                </a:cubicBezTo>
                <a:cubicBezTo>
                  <a:pt x="27933" y="61988"/>
                  <a:pt x="512" y="49674"/>
                  <a:pt x="131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6" name="Freeform: Shape 1505">
            <a:extLst>
              <a:ext uri="{FF2B5EF4-FFF2-40B4-BE49-F238E27FC236}">
                <a16:creationId xmlns:a16="http://schemas.microsoft.com/office/drawing/2014/main" id="{D6CEAABB-B4E7-85BA-4578-3D078584DFA3}"/>
              </a:ext>
            </a:extLst>
          </p:cNvPr>
          <p:cNvSpPr/>
          <p:nvPr/>
        </p:nvSpPr>
        <p:spPr>
          <a:xfrm>
            <a:off x="9405774" y="2500156"/>
            <a:ext cx="523479" cy="670891"/>
          </a:xfrm>
          <a:custGeom>
            <a:avLst/>
            <a:gdLst>
              <a:gd name="connsiteX0" fmla="*/ 23668 w 541233"/>
              <a:gd name="connsiteY0" fmla="*/ 50569 h 693644"/>
              <a:gd name="connsiteX1" fmla="*/ 260041 w 541233"/>
              <a:gd name="connsiteY1" fmla="*/ 14897 h 693644"/>
              <a:gd name="connsiteX2" fmla="*/ 519646 w 541233"/>
              <a:gd name="connsiteY2" fmla="*/ 13247 h 693644"/>
              <a:gd name="connsiteX3" fmla="*/ 526120 w 541233"/>
              <a:gd name="connsiteY3" fmla="*/ 180561 h 693644"/>
              <a:gd name="connsiteX4" fmla="*/ 518503 w 541233"/>
              <a:gd name="connsiteY4" fmla="*/ 398401 h 693644"/>
              <a:gd name="connsiteX5" fmla="*/ 517361 w 541233"/>
              <a:gd name="connsiteY5" fmla="*/ 662956 h 693644"/>
              <a:gd name="connsiteX6" fmla="*/ 238968 w 541233"/>
              <a:gd name="connsiteY6" fmla="*/ 680348 h 693644"/>
              <a:gd name="connsiteX7" fmla="*/ 35474 w 541233"/>
              <a:gd name="connsiteY7" fmla="*/ 665749 h 693644"/>
              <a:gd name="connsiteX8" fmla="*/ 3229 w 541233"/>
              <a:gd name="connsiteY8" fmla="*/ 366410 h 693644"/>
              <a:gd name="connsiteX9" fmla="*/ 4880 w 541233"/>
              <a:gd name="connsiteY9" fmla="*/ 183989 h 693644"/>
              <a:gd name="connsiteX10" fmla="*/ 23668 w 541233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233" h="693644">
                <a:moveTo>
                  <a:pt x="23668" y="50569"/>
                </a:moveTo>
                <a:cubicBezTo>
                  <a:pt x="66195" y="22387"/>
                  <a:pt x="177399" y="21117"/>
                  <a:pt x="260041" y="14897"/>
                </a:cubicBezTo>
                <a:cubicBezTo>
                  <a:pt x="342683" y="8677"/>
                  <a:pt x="475215" y="-14301"/>
                  <a:pt x="519646" y="13247"/>
                </a:cubicBezTo>
                <a:cubicBezTo>
                  <a:pt x="563950" y="40921"/>
                  <a:pt x="526374" y="116454"/>
                  <a:pt x="526120" y="180561"/>
                </a:cubicBezTo>
                <a:cubicBezTo>
                  <a:pt x="525993" y="244796"/>
                  <a:pt x="521042" y="327438"/>
                  <a:pt x="518503" y="398401"/>
                </a:cubicBezTo>
                <a:cubicBezTo>
                  <a:pt x="515965" y="469364"/>
                  <a:pt x="563950" y="615986"/>
                  <a:pt x="517361" y="662956"/>
                </a:cubicBezTo>
                <a:cubicBezTo>
                  <a:pt x="470772" y="709926"/>
                  <a:pt x="319325" y="679967"/>
                  <a:pt x="238968" y="680348"/>
                </a:cubicBezTo>
                <a:cubicBezTo>
                  <a:pt x="158611" y="680856"/>
                  <a:pt x="74827" y="718051"/>
                  <a:pt x="35474" y="665749"/>
                </a:cubicBezTo>
                <a:cubicBezTo>
                  <a:pt x="-3753" y="613447"/>
                  <a:pt x="9831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668" y="50442"/>
                </a:cubicBezTo>
                <a:close/>
              </a:path>
            </a:pathLst>
          </a:custGeom>
          <a:solidFill>
            <a:srgbClr val="9362B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7" name="Freeform: Shape 1506">
            <a:extLst>
              <a:ext uri="{FF2B5EF4-FFF2-40B4-BE49-F238E27FC236}">
                <a16:creationId xmlns:a16="http://schemas.microsoft.com/office/drawing/2014/main" id="{60F6CAAD-0B3F-BBBC-18D4-1BBC94F48271}"/>
              </a:ext>
            </a:extLst>
          </p:cNvPr>
          <p:cNvSpPr/>
          <p:nvPr/>
        </p:nvSpPr>
        <p:spPr>
          <a:xfrm>
            <a:off x="9416576" y="2489401"/>
            <a:ext cx="485755" cy="563575"/>
          </a:xfrm>
          <a:custGeom>
            <a:avLst/>
            <a:gdLst>
              <a:gd name="connsiteX0" fmla="*/ 250523 w 502229"/>
              <a:gd name="connsiteY0" fmla="*/ 16368 h 582689"/>
              <a:gd name="connsiteX1" fmla="*/ 489690 w 502229"/>
              <a:gd name="connsiteY1" fmla="*/ 9893 h 582689"/>
              <a:gd name="connsiteX2" fmla="*/ 468490 w 502229"/>
              <a:gd name="connsiteY2" fmla="*/ 142806 h 582689"/>
              <a:gd name="connsiteX3" fmla="*/ 466967 w 502229"/>
              <a:gd name="connsiteY3" fmla="*/ 345920 h 582689"/>
              <a:gd name="connsiteX4" fmla="*/ 435357 w 502229"/>
              <a:gd name="connsiteY4" fmla="*/ 497112 h 582689"/>
              <a:gd name="connsiteX5" fmla="*/ 255728 w 502229"/>
              <a:gd name="connsiteY5" fmla="*/ 582674 h 582689"/>
              <a:gd name="connsiteX6" fmla="*/ 62643 w 502229"/>
              <a:gd name="connsiteY6" fmla="*/ 502571 h 582689"/>
              <a:gd name="connsiteX7" fmla="*/ 35985 w 502229"/>
              <a:gd name="connsiteY7" fmla="*/ 326878 h 582689"/>
              <a:gd name="connsiteX8" fmla="*/ 7168 w 502229"/>
              <a:gd name="connsiteY8" fmla="*/ 160451 h 582689"/>
              <a:gd name="connsiteX9" fmla="*/ 24687 w 502229"/>
              <a:gd name="connsiteY9" fmla="*/ 42773 h 582689"/>
              <a:gd name="connsiteX10" fmla="*/ 250523 w 502229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229" h="582689">
                <a:moveTo>
                  <a:pt x="250523" y="16368"/>
                </a:moveTo>
                <a:cubicBezTo>
                  <a:pt x="330246" y="6466"/>
                  <a:pt x="453383" y="-11180"/>
                  <a:pt x="489690" y="9893"/>
                </a:cubicBezTo>
                <a:cubicBezTo>
                  <a:pt x="525996" y="30967"/>
                  <a:pt x="472298" y="86823"/>
                  <a:pt x="468490" y="142806"/>
                </a:cubicBezTo>
                <a:cubicBezTo>
                  <a:pt x="464681" y="198789"/>
                  <a:pt x="469379" y="283335"/>
                  <a:pt x="466967" y="345920"/>
                </a:cubicBezTo>
                <a:cubicBezTo>
                  <a:pt x="464555" y="408504"/>
                  <a:pt x="470521" y="457632"/>
                  <a:pt x="435357" y="497112"/>
                </a:cubicBezTo>
                <a:cubicBezTo>
                  <a:pt x="400193" y="536593"/>
                  <a:pt x="317805" y="581785"/>
                  <a:pt x="255728" y="582674"/>
                </a:cubicBezTo>
                <a:cubicBezTo>
                  <a:pt x="193652" y="583563"/>
                  <a:pt x="99204" y="545225"/>
                  <a:pt x="62643" y="502571"/>
                </a:cubicBezTo>
                <a:cubicBezTo>
                  <a:pt x="25956" y="459917"/>
                  <a:pt x="42078" y="390986"/>
                  <a:pt x="35985" y="326878"/>
                </a:cubicBezTo>
                <a:cubicBezTo>
                  <a:pt x="29891" y="262897"/>
                  <a:pt x="9072" y="207802"/>
                  <a:pt x="7168" y="160451"/>
                </a:cubicBezTo>
                <a:cubicBezTo>
                  <a:pt x="5264" y="113101"/>
                  <a:pt x="-15809" y="66765"/>
                  <a:pt x="24687" y="42773"/>
                </a:cubicBezTo>
                <a:cubicBezTo>
                  <a:pt x="65182" y="18780"/>
                  <a:pt x="170801" y="26270"/>
                  <a:pt x="250523" y="16368"/>
                </a:cubicBezTo>
                <a:close/>
              </a:path>
            </a:pathLst>
          </a:custGeom>
          <a:solidFill>
            <a:srgbClr val="BB9BD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508" name="Group 1507">
            <a:extLst>
              <a:ext uri="{FF2B5EF4-FFF2-40B4-BE49-F238E27FC236}">
                <a16:creationId xmlns:a16="http://schemas.microsoft.com/office/drawing/2014/main" id="{88B12806-D349-D50D-AA41-64D409A9C5FD}"/>
              </a:ext>
            </a:extLst>
          </p:cNvPr>
          <p:cNvGrpSpPr/>
          <p:nvPr/>
        </p:nvGrpSpPr>
        <p:grpSpPr>
          <a:xfrm>
            <a:off x="9553868" y="2762736"/>
            <a:ext cx="219219" cy="207514"/>
            <a:chOff x="3917423" y="2480616"/>
            <a:chExt cx="260889" cy="246961"/>
          </a:xfrm>
        </p:grpSpPr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FF51C53-950E-DC11-86B0-2D3F6D9479AE}"/>
                </a:ext>
              </a:extLst>
            </p:cNvPr>
            <p:cNvSpPr/>
            <p:nvPr/>
          </p:nvSpPr>
          <p:spPr>
            <a:xfrm>
              <a:off x="3920238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4C8C589-4353-5959-38A3-2C305CEF13C6}"/>
                </a:ext>
              </a:extLst>
            </p:cNvPr>
            <p:cNvSpPr/>
            <p:nvPr/>
          </p:nvSpPr>
          <p:spPr>
            <a:xfrm>
              <a:off x="3917423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29C0B72-0879-3DC6-8CC8-AE7358B44C10}"/>
                </a:ext>
              </a:extLst>
            </p:cNvPr>
            <p:cNvSpPr/>
            <p:nvPr/>
          </p:nvSpPr>
          <p:spPr>
            <a:xfrm>
              <a:off x="3964286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7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7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512" name="Freeform: Shape 1511">
            <a:extLst>
              <a:ext uri="{FF2B5EF4-FFF2-40B4-BE49-F238E27FC236}">
                <a16:creationId xmlns:a16="http://schemas.microsoft.com/office/drawing/2014/main" id="{3B6876E1-46A1-0475-C6C7-C2D896D74B31}"/>
              </a:ext>
            </a:extLst>
          </p:cNvPr>
          <p:cNvSpPr/>
          <p:nvPr/>
        </p:nvSpPr>
        <p:spPr>
          <a:xfrm>
            <a:off x="9498373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8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13" name="Freeform: Shape 1512">
            <a:extLst>
              <a:ext uri="{FF2B5EF4-FFF2-40B4-BE49-F238E27FC236}">
                <a16:creationId xmlns:a16="http://schemas.microsoft.com/office/drawing/2014/main" id="{96B83ADB-853D-1C58-4659-8C19C33C669D}"/>
              </a:ext>
            </a:extLst>
          </p:cNvPr>
          <p:cNvSpPr/>
          <p:nvPr/>
        </p:nvSpPr>
        <p:spPr>
          <a:xfrm>
            <a:off x="9774664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14" name="Freeform: Shape 1513">
            <a:extLst>
              <a:ext uri="{FF2B5EF4-FFF2-40B4-BE49-F238E27FC236}">
                <a16:creationId xmlns:a16="http://schemas.microsoft.com/office/drawing/2014/main" id="{C11CA304-B379-9544-C8EE-84D7F2178455}"/>
              </a:ext>
            </a:extLst>
          </p:cNvPr>
          <p:cNvSpPr/>
          <p:nvPr/>
        </p:nvSpPr>
        <p:spPr>
          <a:xfrm>
            <a:off x="10879126" y="2339123"/>
            <a:ext cx="520735" cy="831872"/>
          </a:xfrm>
          <a:custGeom>
            <a:avLst/>
            <a:gdLst>
              <a:gd name="connsiteX0" fmla="*/ 253979 w 538396"/>
              <a:gd name="connsiteY0" fmla="*/ 4174 h 860085"/>
              <a:gd name="connsiteX1" fmla="*/ 255122 w 538396"/>
              <a:gd name="connsiteY1" fmla="*/ 78692 h 860085"/>
              <a:gd name="connsiteX2" fmla="*/ 262104 w 538396"/>
              <a:gd name="connsiteY2" fmla="*/ 186342 h 860085"/>
              <a:gd name="connsiteX3" fmla="*/ 293967 w 538396"/>
              <a:gd name="connsiteY3" fmla="*/ 85547 h 860085"/>
              <a:gd name="connsiteX4" fmla="*/ 331035 w 538396"/>
              <a:gd name="connsiteY4" fmla="*/ 10268 h 860085"/>
              <a:gd name="connsiteX5" fmla="*/ 333828 w 538396"/>
              <a:gd name="connsiteY5" fmla="*/ 86562 h 860085"/>
              <a:gd name="connsiteX6" fmla="*/ 349823 w 538396"/>
              <a:gd name="connsiteY6" fmla="*/ 182533 h 860085"/>
              <a:gd name="connsiteX7" fmla="*/ 370389 w 538396"/>
              <a:gd name="connsiteY7" fmla="*/ 89355 h 860085"/>
              <a:gd name="connsiteX8" fmla="*/ 399840 w 538396"/>
              <a:gd name="connsiteY8" fmla="*/ 15599 h 860085"/>
              <a:gd name="connsiteX9" fmla="*/ 407203 w 538396"/>
              <a:gd name="connsiteY9" fmla="*/ 97480 h 860085"/>
              <a:gd name="connsiteX10" fmla="*/ 426499 w 538396"/>
              <a:gd name="connsiteY10" fmla="*/ 186723 h 860085"/>
              <a:gd name="connsiteX11" fmla="*/ 458616 w 538396"/>
              <a:gd name="connsiteY11" fmla="*/ 76534 h 860085"/>
              <a:gd name="connsiteX12" fmla="*/ 486798 w 538396"/>
              <a:gd name="connsiteY12" fmla="*/ 20423 h 860085"/>
              <a:gd name="connsiteX13" fmla="*/ 494415 w 538396"/>
              <a:gd name="connsiteY13" fmla="*/ 106112 h 860085"/>
              <a:gd name="connsiteX14" fmla="*/ 523232 w 538396"/>
              <a:gd name="connsiteY14" fmla="*/ 203226 h 860085"/>
              <a:gd name="connsiteX15" fmla="*/ 522343 w 538396"/>
              <a:gd name="connsiteY15" fmla="*/ 560325 h 860085"/>
              <a:gd name="connsiteX16" fmla="*/ 515234 w 538396"/>
              <a:gd name="connsiteY16" fmla="*/ 829831 h 860085"/>
              <a:gd name="connsiteX17" fmla="*/ 236714 w 538396"/>
              <a:gd name="connsiteY17" fmla="*/ 847223 h 860085"/>
              <a:gd name="connsiteX18" fmla="*/ 33093 w 538396"/>
              <a:gd name="connsiteY18" fmla="*/ 832624 h 860085"/>
              <a:gd name="connsiteX19" fmla="*/ 3768 w 538396"/>
              <a:gd name="connsiteY19" fmla="*/ 539125 h 860085"/>
              <a:gd name="connsiteX20" fmla="*/ 2626 w 538396"/>
              <a:gd name="connsiteY20" fmla="*/ 350229 h 860085"/>
              <a:gd name="connsiteX21" fmla="*/ 14940 w 538396"/>
              <a:gd name="connsiteY21" fmla="*/ 212747 h 860085"/>
              <a:gd name="connsiteX22" fmla="*/ 53150 w 538396"/>
              <a:gd name="connsiteY22" fmla="*/ 67647 h 860085"/>
              <a:gd name="connsiteX23" fmla="*/ 92758 w 538396"/>
              <a:gd name="connsiteY23" fmla="*/ 493 h 860085"/>
              <a:gd name="connsiteX24" fmla="*/ 96439 w 538396"/>
              <a:gd name="connsiteY24" fmla="*/ 86689 h 860085"/>
              <a:gd name="connsiteX25" fmla="*/ 109134 w 538396"/>
              <a:gd name="connsiteY25" fmla="*/ 196371 h 860085"/>
              <a:gd name="connsiteX26" fmla="*/ 136935 w 538396"/>
              <a:gd name="connsiteY26" fmla="*/ 92910 h 860085"/>
              <a:gd name="connsiteX27" fmla="*/ 163847 w 538396"/>
              <a:gd name="connsiteY27" fmla="*/ 2524 h 860085"/>
              <a:gd name="connsiteX28" fmla="*/ 172226 w 538396"/>
              <a:gd name="connsiteY28" fmla="*/ 95956 h 860085"/>
              <a:gd name="connsiteX29" fmla="*/ 185301 w 538396"/>
              <a:gd name="connsiteY29" fmla="*/ 184311 h 860085"/>
              <a:gd name="connsiteX30" fmla="*/ 214880 w 538396"/>
              <a:gd name="connsiteY30" fmla="*/ 85674 h 860085"/>
              <a:gd name="connsiteX31" fmla="*/ 254106 w 538396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396" h="860085">
                <a:moveTo>
                  <a:pt x="253979" y="4174"/>
                </a:moveTo>
                <a:cubicBezTo>
                  <a:pt x="275433" y="10522"/>
                  <a:pt x="260834" y="46193"/>
                  <a:pt x="255122" y="78692"/>
                </a:cubicBezTo>
                <a:cubicBezTo>
                  <a:pt x="249536" y="111317"/>
                  <a:pt x="228844" y="183295"/>
                  <a:pt x="262104" y="186342"/>
                </a:cubicBezTo>
                <a:cubicBezTo>
                  <a:pt x="295237" y="189389"/>
                  <a:pt x="292825" y="125789"/>
                  <a:pt x="293967" y="85547"/>
                </a:cubicBezTo>
                <a:cubicBezTo>
                  <a:pt x="295110" y="45432"/>
                  <a:pt x="306915" y="7094"/>
                  <a:pt x="331035" y="10268"/>
                </a:cubicBezTo>
                <a:cubicBezTo>
                  <a:pt x="355282" y="13441"/>
                  <a:pt x="334844" y="57872"/>
                  <a:pt x="333828" y="86562"/>
                </a:cubicBezTo>
                <a:cubicBezTo>
                  <a:pt x="332813" y="115252"/>
                  <a:pt x="330654" y="182280"/>
                  <a:pt x="349823" y="182533"/>
                </a:cubicBezTo>
                <a:cubicBezTo>
                  <a:pt x="368992" y="182787"/>
                  <a:pt x="368992" y="121599"/>
                  <a:pt x="370389" y="89355"/>
                </a:cubicBezTo>
                <a:cubicBezTo>
                  <a:pt x="371785" y="57111"/>
                  <a:pt x="373054" y="14330"/>
                  <a:pt x="399840" y="15599"/>
                </a:cubicBezTo>
                <a:cubicBezTo>
                  <a:pt x="426626" y="16996"/>
                  <a:pt x="408980" y="68028"/>
                  <a:pt x="407203" y="97480"/>
                </a:cubicBezTo>
                <a:cubicBezTo>
                  <a:pt x="405552" y="126804"/>
                  <a:pt x="402506" y="186596"/>
                  <a:pt x="426499" y="186723"/>
                </a:cubicBezTo>
                <a:cubicBezTo>
                  <a:pt x="450365" y="186723"/>
                  <a:pt x="455696" y="112332"/>
                  <a:pt x="458616" y="76534"/>
                </a:cubicBezTo>
                <a:cubicBezTo>
                  <a:pt x="461536" y="40735"/>
                  <a:pt x="465725" y="19408"/>
                  <a:pt x="486798" y="20423"/>
                </a:cubicBezTo>
                <a:cubicBezTo>
                  <a:pt x="507744" y="21439"/>
                  <a:pt x="488322" y="75645"/>
                  <a:pt x="494415" y="106112"/>
                </a:cubicBezTo>
                <a:cubicBezTo>
                  <a:pt x="500508" y="136579"/>
                  <a:pt x="517138" y="157017"/>
                  <a:pt x="523232" y="203226"/>
                </a:cubicBezTo>
                <a:cubicBezTo>
                  <a:pt x="529452" y="249434"/>
                  <a:pt x="522597" y="454325"/>
                  <a:pt x="522343" y="560325"/>
                </a:cubicBezTo>
                <a:cubicBezTo>
                  <a:pt x="522089" y="666198"/>
                  <a:pt x="562966" y="781973"/>
                  <a:pt x="515234" y="829831"/>
                </a:cubicBezTo>
                <a:cubicBezTo>
                  <a:pt x="467629" y="877690"/>
                  <a:pt x="317071" y="846842"/>
                  <a:pt x="236714" y="847223"/>
                </a:cubicBezTo>
                <a:cubicBezTo>
                  <a:pt x="156358" y="847731"/>
                  <a:pt x="71938" y="883910"/>
                  <a:pt x="33093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202" y="102938"/>
                  <a:pt x="53150" y="67647"/>
                </a:cubicBezTo>
                <a:cubicBezTo>
                  <a:pt x="66099" y="32229"/>
                  <a:pt x="65464" y="-4712"/>
                  <a:pt x="92758" y="493"/>
                </a:cubicBezTo>
                <a:cubicBezTo>
                  <a:pt x="119924" y="5698"/>
                  <a:pt x="100120" y="50764"/>
                  <a:pt x="96439" y="86689"/>
                </a:cubicBezTo>
                <a:cubicBezTo>
                  <a:pt x="92758" y="122615"/>
                  <a:pt x="78793" y="193324"/>
                  <a:pt x="109134" y="196371"/>
                </a:cubicBezTo>
                <a:cubicBezTo>
                  <a:pt x="139601" y="199290"/>
                  <a:pt x="133888" y="126804"/>
                  <a:pt x="136935" y="92910"/>
                </a:cubicBezTo>
                <a:cubicBezTo>
                  <a:pt x="139982" y="58888"/>
                  <a:pt x="139854" y="1508"/>
                  <a:pt x="163847" y="2524"/>
                </a:cubicBezTo>
                <a:cubicBezTo>
                  <a:pt x="187840" y="3540"/>
                  <a:pt x="175019" y="62316"/>
                  <a:pt x="172226" y="95956"/>
                </a:cubicBezTo>
                <a:cubicBezTo>
                  <a:pt x="169433" y="129597"/>
                  <a:pt x="167021" y="181264"/>
                  <a:pt x="185301" y="184311"/>
                </a:cubicBezTo>
                <a:cubicBezTo>
                  <a:pt x="203582" y="187357"/>
                  <a:pt x="209167" y="120965"/>
                  <a:pt x="214880" y="85674"/>
                </a:cubicBezTo>
                <a:cubicBezTo>
                  <a:pt x="220465" y="50383"/>
                  <a:pt x="232652" y="-2173"/>
                  <a:pt x="25410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15" name="Freeform: Shape 1514">
            <a:extLst>
              <a:ext uri="{FF2B5EF4-FFF2-40B4-BE49-F238E27FC236}">
                <a16:creationId xmlns:a16="http://schemas.microsoft.com/office/drawing/2014/main" id="{54F61681-0E3E-C52C-7644-90FBE732871C}"/>
              </a:ext>
            </a:extLst>
          </p:cNvPr>
          <p:cNvSpPr/>
          <p:nvPr/>
        </p:nvSpPr>
        <p:spPr>
          <a:xfrm>
            <a:off x="10895361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5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5" y="195646"/>
                  <a:pt x="442085" y="135093"/>
                  <a:pt x="445767" y="100564"/>
                </a:cubicBezTo>
                <a:cubicBezTo>
                  <a:pt x="449575" y="66035"/>
                  <a:pt x="443863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7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3" y="686420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5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6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516" name="Group 1515">
            <a:extLst>
              <a:ext uri="{FF2B5EF4-FFF2-40B4-BE49-F238E27FC236}">
                <a16:creationId xmlns:a16="http://schemas.microsoft.com/office/drawing/2014/main" id="{818D3148-869B-89A8-7394-EBAC57B5C20D}"/>
              </a:ext>
            </a:extLst>
          </p:cNvPr>
          <p:cNvGrpSpPr/>
          <p:nvPr/>
        </p:nvGrpSpPr>
        <p:grpSpPr>
          <a:xfrm>
            <a:off x="11013692" y="2762736"/>
            <a:ext cx="216871" cy="207514"/>
            <a:chOff x="5426939" y="2480616"/>
            <a:chExt cx="258096" cy="246961"/>
          </a:xfrm>
        </p:grpSpPr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457AD9CF-23D8-59CD-C66F-6EA8DCB53CA2}"/>
                </a:ext>
              </a:extLst>
            </p:cNvPr>
            <p:cNvSpPr/>
            <p:nvPr/>
          </p:nvSpPr>
          <p:spPr>
            <a:xfrm>
              <a:off x="5429750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4EEAF494-8313-EDA5-CF52-B1CE5E648C00}"/>
                </a:ext>
              </a:extLst>
            </p:cNvPr>
            <p:cNvSpPr/>
            <p:nvPr/>
          </p:nvSpPr>
          <p:spPr>
            <a:xfrm>
              <a:off x="5426939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3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3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ED8EF11-1F5E-BAC0-1430-841E0C2FBEB0}"/>
                </a:ext>
              </a:extLst>
            </p:cNvPr>
            <p:cNvSpPr/>
            <p:nvPr/>
          </p:nvSpPr>
          <p:spPr>
            <a:xfrm>
              <a:off x="5472786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520" name="Freeform: Shape 1519">
            <a:extLst>
              <a:ext uri="{FF2B5EF4-FFF2-40B4-BE49-F238E27FC236}">
                <a16:creationId xmlns:a16="http://schemas.microsoft.com/office/drawing/2014/main" id="{AED9FA33-E079-33C1-658B-D66383F785EF}"/>
              </a:ext>
            </a:extLst>
          </p:cNvPr>
          <p:cNvSpPr/>
          <p:nvPr/>
        </p:nvSpPr>
        <p:spPr>
          <a:xfrm>
            <a:off x="1096546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1" name="Freeform: Shape 1520">
            <a:extLst>
              <a:ext uri="{FF2B5EF4-FFF2-40B4-BE49-F238E27FC236}">
                <a16:creationId xmlns:a16="http://schemas.microsoft.com/office/drawing/2014/main" id="{FC9988AF-2F9A-721F-A456-B23546DB3645}"/>
              </a:ext>
            </a:extLst>
          </p:cNvPr>
          <p:cNvSpPr/>
          <p:nvPr/>
        </p:nvSpPr>
        <p:spPr>
          <a:xfrm>
            <a:off x="10968380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683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2" name="Freeform: Shape 1521">
            <a:extLst>
              <a:ext uri="{FF2B5EF4-FFF2-40B4-BE49-F238E27FC236}">
                <a16:creationId xmlns:a16="http://schemas.microsoft.com/office/drawing/2014/main" id="{9F015675-559C-1D7C-19B0-7745A22D2BC5}"/>
              </a:ext>
            </a:extLst>
          </p:cNvPr>
          <p:cNvSpPr/>
          <p:nvPr/>
        </p:nvSpPr>
        <p:spPr>
          <a:xfrm>
            <a:off x="11229217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3" name="Freeform: Shape 1522">
            <a:extLst>
              <a:ext uri="{FF2B5EF4-FFF2-40B4-BE49-F238E27FC236}">
                <a16:creationId xmlns:a16="http://schemas.microsoft.com/office/drawing/2014/main" id="{137DF09F-70CB-528C-CC4C-4343A28F5311}"/>
              </a:ext>
            </a:extLst>
          </p:cNvPr>
          <p:cNvSpPr/>
          <p:nvPr/>
        </p:nvSpPr>
        <p:spPr>
          <a:xfrm>
            <a:off x="11244716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9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4" name="Freeform: Shape 1523">
            <a:extLst>
              <a:ext uri="{FF2B5EF4-FFF2-40B4-BE49-F238E27FC236}">
                <a16:creationId xmlns:a16="http://schemas.microsoft.com/office/drawing/2014/main" id="{72FDA8AD-12A6-E349-E72F-478B0B014FA0}"/>
              </a:ext>
            </a:extLst>
          </p:cNvPr>
          <p:cNvSpPr/>
          <p:nvPr/>
        </p:nvSpPr>
        <p:spPr>
          <a:xfrm>
            <a:off x="10942196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5" name="Freeform: Shape 1524">
            <a:extLst>
              <a:ext uri="{FF2B5EF4-FFF2-40B4-BE49-F238E27FC236}">
                <a16:creationId xmlns:a16="http://schemas.microsoft.com/office/drawing/2014/main" id="{568D47FF-F132-4031-7477-BC91EAB4C11D}"/>
              </a:ext>
            </a:extLst>
          </p:cNvPr>
          <p:cNvSpPr/>
          <p:nvPr/>
        </p:nvSpPr>
        <p:spPr>
          <a:xfrm>
            <a:off x="11242392" y="2571007"/>
            <a:ext cx="83400" cy="59138"/>
          </a:xfrm>
          <a:custGeom>
            <a:avLst/>
            <a:gdLst>
              <a:gd name="connsiteX0" fmla="*/ 7 w 86228"/>
              <a:gd name="connsiteY0" fmla="*/ 39645 h 61144"/>
              <a:gd name="connsiteX1" fmla="*/ 39487 w 86228"/>
              <a:gd name="connsiteY1" fmla="*/ 38 h 61144"/>
              <a:gd name="connsiteX2" fmla="*/ 86204 w 86228"/>
              <a:gd name="connsiteY2" fmla="*/ 34567 h 61144"/>
              <a:gd name="connsiteX3" fmla="*/ 42280 w 86228"/>
              <a:gd name="connsiteY3" fmla="*/ 61099 h 61144"/>
              <a:gd name="connsiteX4" fmla="*/ 135 w 86228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44">
                <a:moveTo>
                  <a:pt x="7" y="39645"/>
                </a:moveTo>
                <a:cubicBezTo>
                  <a:pt x="-500" y="29490"/>
                  <a:pt x="25143" y="927"/>
                  <a:pt x="39487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280" y="61099"/>
                </a:cubicBezTo>
                <a:cubicBezTo>
                  <a:pt x="27936" y="61988"/>
                  <a:pt x="515" y="49674"/>
                  <a:pt x="135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6" name="Freeform: Shape 1525">
            <a:extLst>
              <a:ext uri="{FF2B5EF4-FFF2-40B4-BE49-F238E27FC236}">
                <a16:creationId xmlns:a16="http://schemas.microsoft.com/office/drawing/2014/main" id="{9787DA96-B431-5989-0D05-5470B11096E2}"/>
              </a:ext>
            </a:extLst>
          </p:cNvPr>
          <p:cNvSpPr/>
          <p:nvPr/>
        </p:nvSpPr>
        <p:spPr>
          <a:xfrm>
            <a:off x="7829683" y="3029672"/>
            <a:ext cx="239975" cy="145273"/>
          </a:xfrm>
          <a:custGeom>
            <a:avLst/>
            <a:gdLst>
              <a:gd name="connsiteX0" fmla="*/ 35792 w 248114"/>
              <a:gd name="connsiteY0" fmla="*/ 74985 h 150200"/>
              <a:gd name="connsiteX1" fmla="*/ 120466 w 248114"/>
              <a:gd name="connsiteY1" fmla="*/ 87 h 150200"/>
              <a:gd name="connsiteX2" fmla="*/ 201076 w 248114"/>
              <a:gd name="connsiteY2" fmla="*/ 65084 h 150200"/>
              <a:gd name="connsiteX3" fmla="*/ 201076 w 248114"/>
              <a:gd name="connsiteY3" fmla="*/ 148995 h 150200"/>
              <a:gd name="connsiteX4" fmla="*/ 35792 w 248114"/>
              <a:gd name="connsiteY4" fmla="*/ 148995 h 150200"/>
              <a:gd name="connsiteX5" fmla="*/ 35792 w 248114"/>
              <a:gd name="connsiteY5" fmla="*/ 74985 h 15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114" h="150200">
                <a:moveTo>
                  <a:pt x="35792" y="74985"/>
                </a:moveTo>
                <a:cubicBezTo>
                  <a:pt x="35792" y="74985"/>
                  <a:pt x="94949" y="2626"/>
                  <a:pt x="120466" y="87"/>
                </a:cubicBezTo>
                <a:cubicBezTo>
                  <a:pt x="145982" y="-2452"/>
                  <a:pt x="190413" y="51120"/>
                  <a:pt x="201076" y="65084"/>
                </a:cubicBezTo>
                <a:cubicBezTo>
                  <a:pt x="211740" y="79048"/>
                  <a:pt x="301364" y="148106"/>
                  <a:pt x="201076" y="148995"/>
                </a:cubicBezTo>
                <a:cubicBezTo>
                  <a:pt x="100789" y="149884"/>
                  <a:pt x="56358" y="146583"/>
                  <a:pt x="35792" y="148995"/>
                </a:cubicBezTo>
                <a:cubicBezTo>
                  <a:pt x="15227" y="151407"/>
                  <a:pt x="-33266" y="158008"/>
                  <a:pt x="35792" y="74985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7" name="Freeform: Shape 1526">
            <a:extLst>
              <a:ext uri="{FF2B5EF4-FFF2-40B4-BE49-F238E27FC236}">
                <a16:creationId xmlns:a16="http://schemas.microsoft.com/office/drawing/2014/main" id="{2E65089A-B8AC-0139-2291-464342D861EC}"/>
              </a:ext>
            </a:extLst>
          </p:cNvPr>
          <p:cNvSpPr/>
          <p:nvPr/>
        </p:nvSpPr>
        <p:spPr>
          <a:xfrm>
            <a:off x="7920166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3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8" name="Freeform: Shape 1527">
            <a:extLst>
              <a:ext uri="{FF2B5EF4-FFF2-40B4-BE49-F238E27FC236}">
                <a16:creationId xmlns:a16="http://schemas.microsoft.com/office/drawing/2014/main" id="{96688E2B-8617-C654-E50B-A442418DB8D1}"/>
              </a:ext>
            </a:extLst>
          </p:cNvPr>
          <p:cNvSpPr/>
          <p:nvPr/>
        </p:nvSpPr>
        <p:spPr>
          <a:xfrm>
            <a:off x="7918812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9" name="Freeform: Shape 1528">
            <a:extLst>
              <a:ext uri="{FF2B5EF4-FFF2-40B4-BE49-F238E27FC236}">
                <a16:creationId xmlns:a16="http://schemas.microsoft.com/office/drawing/2014/main" id="{06A745CC-A602-4B9B-9423-07A2FA7FAE84}"/>
              </a:ext>
            </a:extLst>
          </p:cNvPr>
          <p:cNvSpPr/>
          <p:nvPr/>
        </p:nvSpPr>
        <p:spPr>
          <a:xfrm>
            <a:off x="11266745" y="3023823"/>
            <a:ext cx="146578" cy="143314"/>
          </a:xfrm>
          <a:custGeom>
            <a:avLst/>
            <a:gdLst>
              <a:gd name="connsiteX0" fmla="*/ 44903 w 151549"/>
              <a:gd name="connsiteY0" fmla="*/ 74940 h 148174"/>
              <a:gd name="connsiteX1" fmla="*/ 129576 w 151549"/>
              <a:gd name="connsiteY1" fmla="*/ 42 h 148174"/>
              <a:gd name="connsiteX2" fmla="*/ 151538 w 151549"/>
              <a:gd name="connsiteY2" fmla="*/ 129526 h 148174"/>
              <a:gd name="connsiteX3" fmla="*/ 52012 w 151549"/>
              <a:gd name="connsiteY3" fmla="*/ 147172 h 148174"/>
              <a:gd name="connsiteX4" fmla="*/ 4281 w 151549"/>
              <a:gd name="connsiteY4" fmla="*/ 127368 h 148174"/>
              <a:gd name="connsiteX5" fmla="*/ 44903 w 151549"/>
              <a:gd name="connsiteY5" fmla="*/ 74813 h 1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549" h="148174">
                <a:moveTo>
                  <a:pt x="44903" y="74940"/>
                </a:moveTo>
                <a:cubicBezTo>
                  <a:pt x="44903" y="74940"/>
                  <a:pt x="104060" y="2581"/>
                  <a:pt x="129576" y="42"/>
                </a:cubicBezTo>
                <a:cubicBezTo>
                  <a:pt x="155093" y="-2497"/>
                  <a:pt x="150903" y="112008"/>
                  <a:pt x="151538" y="129526"/>
                </a:cubicBezTo>
                <a:cubicBezTo>
                  <a:pt x="152300" y="150219"/>
                  <a:pt x="113962" y="144125"/>
                  <a:pt x="52012" y="147172"/>
                </a:cubicBezTo>
                <a:cubicBezTo>
                  <a:pt x="52012" y="147172"/>
                  <a:pt x="-17681" y="154916"/>
                  <a:pt x="4281" y="127368"/>
                </a:cubicBezTo>
                <a:cubicBezTo>
                  <a:pt x="26242" y="99821"/>
                  <a:pt x="44903" y="74813"/>
                  <a:pt x="44903" y="74813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0" name="Freeform: Shape 1529">
            <a:extLst>
              <a:ext uri="{FF2B5EF4-FFF2-40B4-BE49-F238E27FC236}">
                <a16:creationId xmlns:a16="http://schemas.microsoft.com/office/drawing/2014/main" id="{64EE2AF7-C0F8-3F99-DB25-0DB88B0FA48F}"/>
              </a:ext>
            </a:extLst>
          </p:cNvPr>
          <p:cNvSpPr/>
          <p:nvPr/>
        </p:nvSpPr>
        <p:spPr>
          <a:xfrm>
            <a:off x="11341166" y="3088324"/>
            <a:ext cx="49799" cy="47148"/>
          </a:xfrm>
          <a:custGeom>
            <a:avLst/>
            <a:gdLst>
              <a:gd name="connsiteX0" fmla="*/ 75 w 51488"/>
              <a:gd name="connsiteY0" fmla="*/ 23358 h 48747"/>
              <a:gd name="connsiteX1" fmla="*/ 20387 w 51488"/>
              <a:gd name="connsiteY1" fmla="*/ 0 h 48747"/>
              <a:gd name="connsiteX2" fmla="*/ 51489 w 51488"/>
              <a:gd name="connsiteY2" fmla="*/ 23358 h 48747"/>
              <a:gd name="connsiteX3" fmla="*/ 25845 w 51488"/>
              <a:gd name="connsiteY3" fmla="*/ 48747 h 48747"/>
              <a:gd name="connsiteX4" fmla="*/ 202 w 51488"/>
              <a:gd name="connsiteY4" fmla="*/ 23358 h 48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88" h="48747">
                <a:moveTo>
                  <a:pt x="75" y="23358"/>
                </a:moveTo>
                <a:cubicBezTo>
                  <a:pt x="-813" y="15234"/>
                  <a:pt x="6169" y="0"/>
                  <a:pt x="20387" y="0"/>
                </a:cubicBezTo>
                <a:cubicBezTo>
                  <a:pt x="34605" y="0"/>
                  <a:pt x="51489" y="9267"/>
                  <a:pt x="51489" y="23358"/>
                </a:cubicBezTo>
                <a:cubicBezTo>
                  <a:pt x="51489" y="37449"/>
                  <a:pt x="39937" y="48747"/>
                  <a:pt x="25845" y="48747"/>
                </a:cubicBezTo>
                <a:cubicBezTo>
                  <a:pt x="11755" y="48747"/>
                  <a:pt x="1091" y="31483"/>
                  <a:pt x="202" y="23358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1" name="Freeform: Shape 1530">
            <a:extLst>
              <a:ext uri="{FF2B5EF4-FFF2-40B4-BE49-F238E27FC236}">
                <a16:creationId xmlns:a16="http://schemas.microsoft.com/office/drawing/2014/main" id="{7BC76885-D438-2506-5776-964122C7EE79}"/>
              </a:ext>
            </a:extLst>
          </p:cNvPr>
          <p:cNvSpPr/>
          <p:nvPr/>
        </p:nvSpPr>
        <p:spPr>
          <a:xfrm>
            <a:off x="11340007" y="3087305"/>
            <a:ext cx="40030" cy="38358"/>
          </a:xfrm>
          <a:custGeom>
            <a:avLst/>
            <a:gdLst>
              <a:gd name="connsiteX0" fmla="*/ 5 w 41388"/>
              <a:gd name="connsiteY0" fmla="*/ 19715 h 39659"/>
              <a:gd name="connsiteX1" fmla="*/ 17650 w 41388"/>
              <a:gd name="connsiteY1" fmla="*/ 39 h 39659"/>
              <a:gd name="connsiteX2" fmla="*/ 41389 w 41388"/>
              <a:gd name="connsiteY2" fmla="*/ 16795 h 39659"/>
              <a:gd name="connsiteX3" fmla="*/ 16508 w 41388"/>
              <a:gd name="connsiteY3" fmla="*/ 39646 h 39659"/>
              <a:gd name="connsiteX4" fmla="*/ 5 w 41388"/>
              <a:gd name="connsiteY4" fmla="*/ 19588 h 3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88" h="39659">
                <a:moveTo>
                  <a:pt x="5" y="19715"/>
                </a:moveTo>
                <a:cubicBezTo>
                  <a:pt x="259" y="13114"/>
                  <a:pt x="10795" y="546"/>
                  <a:pt x="17650" y="39"/>
                </a:cubicBezTo>
                <a:cubicBezTo>
                  <a:pt x="24505" y="-469"/>
                  <a:pt x="41389" y="3974"/>
                  <a:pt x="41389" y="16795"/>
                </a:cubicBezTo>
                <a:cubicBezTo>
                  <a:pt x="41389" y="29617"/>
                  <a:pt x="23363" y="39265"/>
                  <a:pt x="16508" y="39646"/>
                </a:cubicBezTo>
                <a:cubicBezTo>
                  <a:pt x="9652" y="40154"/>
                  <a:pt x="-249" y="26190"/>
                  <a:pt x="5" y="1958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2" name="Freeform: Shape 1531">
            <a:extLst>
              <a:ext uri="{FF2B5EF4-FFF2-40B4-BE49-F238E27FC236}">
                <a16:creationId xmlns:a16="http://schemas.microsoft.com/office/drawing/2014/main" id="{634A8690-51C5-AD71-C015-9CDFD0789B7F}"/>
              </a:ext>
            </a:extLst>
          </p:cNvPr>
          <p:cNvSpPr/>
          <p:nvPr/>
        </p:nvSpPr>
        <p:spPr>
          <a:xfrm>
            <a:off x="8818175" y="2975809"/>
            <a:ext cx="187864" cy="195312"/>
          </a:xfrm>
          <a:custGeom>
            <a:avLst/>
            <a:gdLst>
              <a:gd name="connsiteX0" fmla="*/ 19569 w 194235"/>
              <a:gd name="connsiteY0" fmla="*/ 115569 h 201936"/>
              <a:gd name="connsiteX1" fmla="*/ 99799 w 194235"/>
              <a:gd name="connsiteY1" fmla="*/ 48 h 201936"/>
              <a:gd name="connsiteX2" fmla="*/ 170000 w 194235"/>
              <a:gd name="connsiteY2" fmla="*/ 112395 h 201936"/>
              <a:gd name="connsiteX3" fmla="*/ 133439 w 194235"/>
              <a:gd name="connsiteY3" fmla="*/ 201892 h 201936"/>
              <a:gd name="connsiteX4" fmla="*/ 41150 w 194235"/>
              <a:gd name="connsiteY4" fmla="*/ 201892 h 201936"/>
              <a:gd name="connsiteX5" fmla="*/ 19442 w 194235"/>
              <a:gd name="connsiteY5" fmla="*/ 115569 h 20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235" h="201936">
                <a:moveTo>
                  <a:pt x="19569" y="115569"/>
                </a:moveTo>
                <a:cubicBezTo>
                  <a:pt x="19569" y="115569"/>
                  <a:pt x="74283" y="2587"/>
                  <a:pt x="99799" y="48"/>
                </a:cubicBezTo>
                <a:cubicBezTo>
                  <a:pt x="125315" y="-2491"/>
                  <a:pt x="162129" y="96654"/>
                  <a:pt x="170000" y="112395"/>
                </a:cubicBezTo>
                <a:cubicBezTo>
                  <a:pt x="182060" y="136261"/>
                  <a:pt x="234235" y="203923"/>
                  <a:pt x="133439" y="201892"/>
                </a:cubicBezTo>
                <a:cubicBezTo>
                  <a:pt x="33152" y="199861"/>
                  <a:pt x="61842" y="201892"/>
                  <a:pt x="41150" y="201892"/>
                </a:cubicBezTo>
                <a:cubicBezTo>
                  <a:pt x="17665" y="201892"/>
                  <a:pt x="-25116" y="204050"/>
                  <a:pt x="19442" y="115569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3" name="Freeform: Shape 1532">
            <a:extLst>
              <a:ext uri="{FF2B5EF4-FFF2-40B4-BE49-F238E27FC236}">
                <a16:creationId xmlns:a16="http://schemas.microsoft.com/office/drawing/2014/main" id="{BAE1040A-15DE-BEB2-B099-ABCF9BE5FA10}"/>
              </a:ext>
            </a:extLst>
          </p:cNvPr>
          <p:cNvSpPr/>
          <p:nvPr/>
        </p:nvSpPr>
        <p:spPr>
          <a:xfrm>
            <a:off x="8880812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2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4" name="Freeform: Shape 1533">
            <a:extLst>
              <a:ext uri="{FF2B5EF4-FFF2-40B4-BE49-F238E27FC236}">
                <a16:creationId xmlns:a16="http://schemas.microsoft.com/office/drawing/2014/main" id="{56609F47-3C10-A78C-DAED-651BB2DD061D}"/>
              </a:ext>
            </a:extLst>
          </p:cNvPr>
          <p:cNvSpPr/>
          <p:nvPr/>
        </p:nvSpPr>
        <p:spPr>
          <a:xfrm>
            <a:off x="8879581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5" name="Freeform: Shape 1534">
            <a:extLst>
              <a:ext uri="{FF2B5EF4-FFF2-40B4-BE49-F238E27FC236}">
                <a16:creationId xmlns:a16="http://schemas.microsoft.com/office/drawing/2014/main" id="{7FDD8A6C-DAF8-D8BE-BC08-1F121E17D1CC}"/>
              </a:ext>
            </a:extLst>
          </p:cNvPr>
          <p:cNvSpPr/>
          <p:nvPr/>
        </p:nvSpPr>
        <p:spPr>
          <a:xfrm>
            <a:off x="9353483" y="3043110"/>
            <a:ext cx="123035" cy="127994"/>
          </a:xfrm>
          <a:custGeom>
            <a:avLst/>
            <a:gdLst>
              <a:gd name="connsiteX0" fmla="*/ 12862 w 127208"/>
              <a:gd name="connsiteY0" fmla="*/ 75691 h 132335"/>
              <a:gd name="connsiteX1" fmla="*/ 65418 w 127208"/>
              <a:gd name="connsiteY1" fmla="*/ 31 h 132335"/>
              <a:gd name="connsiteX2" fmla="*/ 111372 w 127208"/>
              <a:gd name="connsiteY2" fmla="*/ 73660 h 132335"/>
              <a:gd name="connsiteX3" fmla="*/ 87380 w 127208"/>
              <a:gd name="connsiteY3" fmla="*/ 132309 h 132335"/>
              <a:gd name="connsiteX4" fmla="*/ 26953 w 127208"/>
              <a:gd name="connsiteY4" fmla="*/ 132309 h 132335"/>
              <a:gd name="connsiteX5" fmla="*/ 12735 w 127208"/>
              <a:gd name="connsiteY5" fmla="*/ 75691 h 13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08" h="132335">
                <a:moveTo>
                  <a:pt x="12862" y="75691"/>
                </a:moveTo>
                <a:cubicBezTo>
                  <a:pt x="12862" y="75691"/>
                  <a:pt x="48661" y="1681"/>
                  <a:pt x="65418" y="31"/>
                </a:cubicBezTo>
                <a:cubicBezTo>
                  <a:pt x="82175" y="-1619"/>
                  <a:pt x="106295" y="63377"/>
                  <a:pt x="111372" y="73660"/>
                </a:cubicBezTo>
                <a:cubicBezTo>
                  <a:pt x="119243" y="89274"/>
                  <a:pt x="153392" y="133578"/>
                  <a:pt x="87380" y="132309"/>
                </a:cubicBezTo>
                <a:cubicBezTo>
                  <a:pt x="21622" y="130912"/>
                  <a:pt x="40537" y="132309"/>
                  <a:pt x="26953" y="132309"/>
                </a:cubicBezTo>
                <a:cubicBezTo>
                  <a:pt x="11593" y="132309"/>
                  <a:pt x="-16462" y="133705"/>
                  <a:pt x="12735" y="75691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6" name="Freeform: Shape 1535">
            <a:extLst>
              <a:ext uri="{FF2B5EF4-FFF2-40B4-BE49-F238E27FC236}">
                <a16:creationId xmlns:a16="http://schemas.microsoft.com/office/drawing/2014/main" id="{4F698430-F27F-8C21-EEC4-205BA1A7C691}"/>
              </a:ext>
            </a:extLst>
          </p:cNvPr>
          <p:cNvSpPr/>
          <p:nvPr/>
        </p:nvSpPr>
        <p:spPr>
          <a:xfrm>
            <a:off x="9397673" y="3107969"/>
            <a:ext cx="35781" cy="33765"/>
          </a:xfrm>
          <a:custGeom>
            <a:avLst/>
            <a:gdLst>
              <a:gd name="connsiteX0" fmla="*/ 53 w 36994"/>
              <a:gd name="connsiteY0" fmla="*/ 16757 h 34910"/>
              <a:gd name="connsiteX1" fmla="*/ 14652 w 36994"/>
              <a:gd name="connsiteY1" fmla="*/ 0 h 34910"/>
              <a:gd name="connsiteX2" fmla="*/ 36994 w 36994"/>
              <a:gd name="connsiteY2" fmla="*/ 16757 h 34910"/>
              <a:gd name="connsiteX3" fmla="*/ 18587 w 36994"/>
              <a:gd name="connsiteY3" fmla="*/ 34910 h 34910"/>
              <a:gd name="connsiteX4" fmla="*/ 180 w 36994"/>
              <a:gd name="connsiteY4" fmla="*/ 16757 h 3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4" h="34910">
                <a:moveTo>
                  <a:pt x="53" y="16757"/>
                </a:moveTo>
                <a:cubicBezTo>
                  <a:pt x="-582" y="10917"/>
                  <a:pt x="4496" y="0"/>
                  <a:pt x="14652" y="0"/>
                </a:cubicBezTo>
                <a:cubicBezTo>
                  <a:pt x="24808" y="0"/>
                  <a:pt x="36994" y="6728"/>
                  <a:pt x="36994" y="16757"/>
                </a:cubicBezTo>
                <a:cubicBezTo>
                  <a:pt x="36994" y="26786"/>
                  <a:pt x="28743" y="34910"/>
                  <a:pt x="18587" y="34910"/>
                </a:cubicBezTo>
                <a:cubicBezTo>
                  <a:pt x="8431" y="34910"/>
                  <a:pt x="815" y="22596"/>
                  <a:pt x="180" y="16757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7" name="Freeform: Shape 1536">
            <a:extLst>
              <a:ext uri="{FF2B5EF4-FFF2-40B4-BE49-F238E27FC236}">
                <a16:creationId xmlns:a16="http://schemas.microsoft.com/office/drawing/2014/main" id="{5C53F92B-B1AC-68FD-62AB-5A3558E2A939}"/>
              </a:ext>
            </a:extLst>
          </p:cNvPr>
          <p:cNvSpPr/>
          <p:nvPr/>
        </p:nvSpPr>
        <p:spPr>
          <a:xfrm>
            <a:off x="9396863" y="3107203"/>
            <a:ext cx="28733" cy="27665"/>
          </a:xfrm>
          <a:custGeom>
            <a:avLst/>
            <a:gdLst>
              <a:gd name="connsiteX0" fmla="*/ 2 w 29707"/>
              <a:gd name="connsiteY0" fmla="*/ 14121 h 28603"/>
              <a:gd name="connsiteX1" fmla="*/ 12696 w 29707"/>
              <a:gd name="connsiteY1" fmla="*/ 30 h 28603"/>
              <a:gd name="connsiteX2" fmla="*/ 29707 w 29707"/>
              <a:gd name="connsiteY2" fmla="*/ 12090 h 28603"/>
              <a:gd name="connsiteX3" fmla="*/ 11808 w 29707"/>
              <a:gd name="connsiteY3" fmla="*/ 28593 h 28603"/>
              <a:gd name="connsiteX4" fmla="*/ 2 w 29707"/>
              <a:gd name="connsiteY4" fmla="*/ 14248 h 2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07" h="28603">
                <a:moveTo>
                  <a:pt x="2" y="14121"/>
                </a:moveTo>
                <a:cubicBezTo>
                  <a:pt x="129" y="9424"/>
                  <a:pt x="7745" y="411"/>
                  <a:pt x="12696" y="30"/>
                </a:cubicBezTo>
                <a:cubicBezTo>
                  <a:pt x="17647" y="-351"/>
                  <a:pt x="29707" y="2823"/>
                  <a:pt x="29707" y="12090"/>
                </a:cubicBezTo>
                <a:cubicBezTo>
                  <a:pt x="29707" y="21357"/>
                  <a:pt x="16758" y="28212"/>
                  <a:pt x="11808" y="28593"/>
                </a:cubicBezTo>
                <a:cubicBezTo>
                  <a:pt x="6857" y="28974"/>
                  <a:pt x="-125" y="18945"/>
                  <a:pt x="2" y="1424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8" name="Oval 52">
            <a:extLst>
              <a:ext uri="{FF2B5EF4-FFF2-40B4-BE49-F238E27FC236}">
                <a16:creationId xmlns:a16="http://schemas.microsoft.com/office/drawing/2014/main" id="{239ADBE6-2250-6566-8F18-CF8708A6E5C8}"/>
              </a:ext>
            </a:extLst>
          </p:cNvPr>
          <p:cNvSpPr/>
          <p:nvPr/>
        </p:nvSpPr>
        <p:spPr>
          <a:xfrm rot="17222759">
            <a:off x="9446638" y="2425660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9" name="Oval 52">
            <a:extLst>
              <a:ext uri="{FF2B5EF4-FFF2-40B4-BE49-F238E27FC236}">
                <a16:creationId xmlns:a16="http://schemas.microsoft.com/office/drawing/2014/main" id="{BFA41EDC-D5D7-4D45-B6AC-461FA0F60B76}"/>
              </a:ext>
            </a:extLst>
          </p:cNvPr>
          <p:cNvSpPr/>
          <p:nvPr/>
        </p:nvSpPr>
        <p:spPr>
          <a:xfrm rot="17222759">
            <a:off x="9541082" y="235307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0" name="Oval 52">
            <a:extLst>
              <a:ext uri="{FF2B5EF4-FFF2-40B4-BE49-F238E27FC236}">
                <a16:creationId xmlns:a16="http://schemas.microsoft.com/office/drawing/2014/main" id="{EC57E42A-BD81-5DFE-A2F8-8DDA04E2C9E8}"/>
              </a:ext>
            </a:extLst>
          </p:cNvPr>
          <p:cNvSpPr/>
          <p:nvPr/>
        </p:nvSpPr>
        <p:spPr>
          <a:xfrm rot="17222759">
            <a:off x="9620659" y="241953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1" name="Oval 52">
            <a:extLst>
              <a:ext uri="{FF2B5EF4-FFF2-40B4-BE49-F238E27FC236}">
                <a16:creationId xmlns:a16="http://schemas.microsoft.com/office/drawing/2014/main" id="{B15F6155-6532-579F-266B-CDB20F5A6133}"/>
              </a:ext>
            </a:extLst>
          </p:cNvPr>
          <p:cNvSpPr/>
          <p:nvPr/>
        </p:nvSpPr>
        <p:spPr>
          <a:xfrm rot="17222759">
            <a:off x="9701987" y="2339961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2" name="Oval 52">
            <a:extLst>
              <a:ext uri="{FF2B5EF4-FFF2-40B4-BE49-F238E27FC236}">
                <a16:creationId xmlns:a16="http://schemas.microsoft.com/office/drawing/2014/main" id="{85E2284C-6F27-6164-7056-E28771856047}"/>
              </a:ext>
            </a:extLst>
          </p:cNvPr>
          <p:cNvSpPr/>
          <p:nvPr/>
        </p:nvSpPr>
        <p:spPr>
          <a:xfrm rot="17222759">
            <a:off x="9810422" y="240816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3" name="Oval 52">
            <a:extLst>
              <a:ext uri="{FF2B5EF4-FFF2-40B4-BE49-F238E27FC236}">
                <a16:creationId xmlns:a16="http://schemas.microsoft.com/office/drawing/2014/main" id="{226F318F-7A49-FC4D-ADA6-F08BE005E266}"/>
              </a:ext>
            </a:extLst>
          </p:cNvPr>
          <p:cNvSpPr/>
          <p:nvPr/>
        </p:nvSpPr>
        <p:spPr>
          <a:xfrm rot="21276950" flipH="1">
            <a:off x="9465992" y="2360937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4" name="Oval 52">
            <a:extLst>
              <a:ext uri="{FF2B5EF4-FFF2-40B4-BE49-F238E27FC236}">
                <a16:creationId xmlns:a16="http://schemas.microsoft.com/office/drawing/2014/main" id="{21A8B11B-3880-2AF0-3A41-8598E6D6DE66}"/>
              </a:ext>
            </a:extLst>
          </p:cNvPr>
          <p:cNvSpPr/>
          <p:nvPr/>
        </p:nvSpPr>
        <p:spPr>
          <a:xfrm rot="21276950" flipH="1">
            <a:off x="9549066" y="2440515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5" name="Oval 52">
            <a:extLst>
              <a:ext uri="{FF2B5EF4-FFF2-40B4-BE49-F238E27FC236}">
                <a16:creationId xmlns:a16="http://schemas.microsoft.com/office/drawing/2014/main" id="{515DE4BF-B500-1A76-A4A8-11CB15718E02}"/>
              </a:ext>
            </a:extLst>
          </p:cNvPr>
          <p:cNvSpPr/>
          <p:nvPr/>
        </p:nvSpPr>
        <p:spPr>
          <a:xfrm rot="21276950" flipH="1">
            <a:off x="9638262" y="2352192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6" name="Oval 52">
            <a:extLst>
              <a:ext uri="{FF2B5EF4-FFF2-40B4-BE49-F238E27FC236}">
                <a16:creationId xmlns:a16="http://schemas.microsoft.com/office/drawing/2014/main" id="{5D6812A2-DD89-5D72-4E89-6F8F00EE94C4}"/>
              </a:ext>
            </a:extLst>
          </p:cNvPr>
          <p:cNvSpPr/>
          <p:nvPr/>
        </p:nvSpPr>
        <p:spPr>
          <a:xfrm rot="21276950" flipH="1">
            <a:off x="9728333" y="2425649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7" name="Oval 52">
            <a:extLst>
              <a:ext uri="{FF2B5EF4-FFF2-40B4-BE49-F238E27FC236}">
                <a16:creationId xmlns:a16="http://schemas.microsoft.com/office/drawing/2014/main" id="{F4456BD9-7C79-551C-32E3-329423D74772}"/>
              </a:ext>
            </a:extLst>
          </p:cNvPr>
          <p:cNvSpPr/>
          <p:nvPr/>
        </p:nvSpPr>
        <p:spPr>
          <a:xfrm rot="21276950" flipH="1">
            <a:off x="9800914" y="2346070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548" name="Picture 1547" descr="Icon&#10;&#10;Description automatically generated with medium confidence">
            <a:extLst>
              <a:ext uri="{FF2B5EF4-FFF2-40B4-BE49-F238E27FC236}">
                <a16:creationId xmlns:a16="http://schemas.microsoft.com/office/drawing/2014/main" id="{9B3210ED-29B0-0122-A846-6FF9A1EB72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77779" y="3830874"/>
            <a:ext cx="450376" cy="190747"/>
          </a:xfrm>
          <a:prstGeom prst="rect">
            <a:avLst/>
          </a:prstGeom>
        </p:spPr>
      </p:pic>
      <p:sp>
        <p:nvSpPr>
          <p:cNvPr id="1549" name="TextBox 1548">
            <a:extLst>
              <a:ext uri="{FF2B5EF4-FFF2-40B4-BE49-F238E27FC236}">
                <a16:creationId xmlns:a16="http://schemas.microsoft.com/office/drawing/2014/main" id="{17FA46D6-D04C-A9D8-EC0A-67753DB1BF3A}"/>
              </a:ext>
            </a:extLst>
          </p:cNvPr>
          <p:cNvSpPr txBox="1"/>
          <p:nvPr/>
        </p:nvSpPr>
        <p:spPr>
          <a:xfrm>
            <a:off x="6275609" y="2096788"/>
            <a:ext cx="42055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Mucus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0" name="TextBox 1549">
            <a:extLst>
              <a:ext uri="{FF2B5EF4-FFF2-40B4-BE49-F238E27FC236}">
                <a16:creationId xmlns:a16="http://schemas.microsoft.com/office/drawing/2014/main" id="{4D1AE5FE-B9B4-86D6-5905-21131D249828}"/>
              </a:ext>
            </a:extLst>
          </p:cNvPr>
          <p:cNvSpPr txBox="1"/>
          <p:nvPr/>
        </p:nvSpPr>
        <p:spPr>
          <a:xfrm>
            <a:off x="6275609" y="2292404"/>
            <a:ext cx="27962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1" name="TextBox 1550">
            <a:extLst>
              <a:ext uri="{FF2B5EF4-FFF2-40B4-BE49-F238E27FC236}">
                <a16:creationId xmlns:a16="http://schemas.microsoft.com/office/drawing/2014/main" id="{947CCBB0-02A9-2529-4757-47598E72C72F}"/>
              </a:ext>
            </a:extLst>
          </p:cNvPr>
          <p:cNvSpPr txBox="1"/>
          <p:nvPr/>
        </p:nvSpPr>
        <p:spPr>
          <a:xfrm>
            <a:off x="6275609" y="2683637"/>
            <a:ext cx="76490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Tight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2" name="TextBox 1551">
            <a:extLst>
              <a:ext uri="{FF2B5EF4-FFF2-40B4-BE49-F238E27FC236}">
                <a16:creationId xmlns:a16="http://schemas.microsoft.com/office/drawing/2014/main" id="{6C6443AC-538F-4A7C-C988-04FD5EC73025}"/>
              </a:ext>
            </a:extLst>
          </p:cNvPr>
          <p:cNvSpPr txBox="1"/>
          <p:nvPr/>
        </p:nvSpPr>
        <p:spPr>
          <a:xfrm>
            <a:off x="6275609" y="2875537"/>
            <a:ext cx="992819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Adherens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3" name="TextBox 1552">
            <a:extLst>
              <a:ext uri="{FF2B5EF4-FFF2-40B4-BE49-F238E27FC236}">
                <a16:creationId xmlns:a16="http://schemas.microsoft.com/office/drawing/2014/main" id="{5C285740-FB9A-50A2-6D5B-28C99FDA0BE1}"/>
              </a:ext>
            </a:extLst>
          </p:cNvPr>
          <p:cNvSpPr txBox="1"/>
          <p:nvPr/>
        </p:nvSpPr>
        <p:spPr>
          <a:xfrm>
            <a:off x="6275609" y="3067437"/>
            <a:ext cx="74320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Desmosomes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4" name="TextBox 1553">
            <a:extLst>
              <a:ext uri="{FF2B5EF4-FFF2-40B4-BE49-F238E27FC236}">
                <a16:creationId xmlns:a16="http://schemas.microsoft.com/office/drawing/2014/main" id="{F1652EC8-3F5B-5F8B-C811-85C840E7F60F}"/>
              </a:ext>
            </a:extLst>
          </p:cNvPr>
          <p:cNvSpPr txBox="1"/>
          <p:nvPr/>
        </p:nvSpPr>
        <p:spPr>
          <a:xfrm>
            <a:off x="6275609" y="3259337"/>
            <a:ext cx="530794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Basal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5" name="TextBox 1554">
            <a:extLst>
              <a:ext uri="{FF2B5EF4-FFF2-40B4-BE49-F238E27FC236}">
                <a16:creationId xmlns:a16="http://schemas.microsoft.com/office/drawing/2014/main" id="{A55E87DC-26B7-D326-6233-A9A24445566C}"/>
              </a:ext>
            </a:extLst>
          </p:cNvPr>
          <p:cNvSpPr txBox="1"/>
          <p:nvPr/>
        </p:nvSpPr>
        <p:spPr>
          <a:xfrm>
            <a:off x="6275609" y="3451237"/>
            <a:ext cx="646578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Basement </a:t>
            </a:r>
            <a:b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</a:b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membrane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6" name="TextBox 1555">
            <a:extLst>
              <a:ext uri="{FF2B5EF4-FFF2-40B4-BE49-F238E27FC236}">
                <a16:creationId xmlns:a16="http://schemas.microsoft.com/office/drawing/2014/main" id="{153881A4-A488-270E-DF4E-21F48E2BF3E3}"/>
              </a:ext>
            </a:extLst>
          </p:cNvPr>
          <p:cNvSpPr txBox="1"/>
          <p:nvPr/>
        </p:nvSpPr>
        <p:spPr>
          <a:xfrm>
            <a:off x="6275609" y="3804458"/>
            <a:ext cx="83002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Lamina propria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7" name="TextBox 1556">
            <a:extLst>
              <a:ext uri="{FF2B5EF4-FFF2-40B4-BE49-F238E27FC236}">
                <a16:creationId xmlns:a16="http://schemas.microsoft.com/office/drawing/2014/main" id="{0D2B2188-E0A3-F9E6-62ED-EC260E3C0F48}"/>
              </a:ext>
            </a:extLst>
          </p:cNvPr>
          <p:cNvSpPr txBox="1"/>
          <p:nvPr/>
        </p:nvSpPr>
        <p:spPr>
          <a:xfrm>
            <a:off x="7988530" y="4008831"/>
            <a:ext cx="57110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Fibroblast</a:t>
            </a:r>
          </a:p>
        </p:txBody>
      </p:sp>
      <p:sp>
        <p:nvSpPr>
          <p:cNvPr id="1558" name="Oval 52">
            <a:extLst>
              <a:ext uri="{FF2B5EF4-FFF2-40B4-BE49-F238E27FC236}">
                <a16:creationId xmlns:a16="http://schemas.microsoft.com/office/drawing/2014/main" id="{44940F1A-F5E2-2452-81DC-0C6BA4CA75E0}"/>
              </a:ext>
            </a:extLst>
          </p:cNvPr>
          <p:cNvSpPr/>
          <p:nvPr/>
        </p:nvSpPr>
        <p:spPr>
          <a:xfrm rot="17222759">
            <a:off x="8764150" y="270716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59" name="Straight Connector 1558">
            <a:extLst>
              <a:ext uri="{FF2B5EF4-FFF2-40B4-BE49-F238E27FC236}">
                <a16:creationId xmlns:a16="http://schemas.microsoft.com/office/drawing/2014/main" id="{2A728844-7CC9-3E34-3BEE-E6FA3332B4D4}"/>
              </a:ext>
            </a:extLst>
          </p:cNvPr>
          <p:cNvCxnSpPr>
            <a:cxnSpLocks/>
          </p:cNvCxnSpPr>
          <p:nvPr/>
        </p:nvCxnSpPr>
        <p:spPr>
          <a:xfrm>
            <a:off x="6759560" y="2210965"/>
            <a:ext cx="74584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0" name="Straight Connector 1559">
            <a:extLst>
              <a:ext uri="{FF2B5EF4-FFF2-40B4-BE49-F238E27FC236}">
                <a16:creationId xmlns:a16="http://schemas.microsoft.com/office/drawing/2014/main" id="{D80C9CBC-816B-31C9-E089-16DA139DAE1B}"/>
              </a:ext>
            </a:extLst>
          </p:cNvPr>
          <p:cNvCxnSpPr>
            <a:cxnSpLocks/>
          </p:cNvCxnSpPr>
          <p:nvPr/>
        </p:nvCxnSpPr>
        <p:spPr>
          <a:xfrm>
            <a:off x="6558112" y="2401603"/>
            <a:ext cx="94758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1" name="Oval 1560">
            <a:extLst>
              <a:ext uri="{FF2B5EF4-FFF2-40B4-BE49-F238E27FC236}">
                <a16:creationId xmlns:a16="http://schemas.microsoft.com/office/drawing/2014/main" id="{9CD62A1E-3EA9-73CF-17D6-9072F07A083D}"/>
              </a:ext>
            </a:extLst>
          </p:cNvPr>
          <p:cNvSpPr/>
          <p:nvPr/>
        </p:nvSpPr>
        <p:spPr>
          <a:xfrm>
            <a:off x="790914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2" name="Oval 1561">
            <a:extLst>
              <a:ext uri="{FF2B5EF4-FFF2-40B4-BE49-F238E27FC236}">
                <a16:creationId xmlns:a16="http://schemas.microsoft.com/office/drawing/2014/main" id="{A54366AF-7225-4F83-F925-FA8353895483}"/>
              </a:ext>
            </a:extLst>
          </p:cNvPr>
          <p:cNvSpPr/>
          <p:nvPr/>
        </p:nvSpPr>
        <p:spPr>
          <a:xfrm>
            <a:off x="839065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3" name="Oval 1562">
            <a:extLst>
              <a:ext uri="{FF2B5EF4-FFF2-40B4-BE49-F238E27FC236}">
                <a16:creationId xmlns:a16="http://schemas.microsoft.com/office/drawing/2014/main" id="{E5F5B12C-FAAF-7D3B-9B1C-5254EA824C5A}"/>
              </a:ext>
            </a:extLst>
          </p:cNvPr>
          <p:cNvSpPr/>
          <p:nvPr/>
        </p:nvSpPr>
        <p:spPr>
          <a:xfrm>
            <a:off x="8891816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4" name="Oval 1563">
            <a:extLst>
              <a:ext uri="{FF2B5EF4-FFF2-40B4-BE49-F238E27FC236}">
                <a16:creationId xmlns:a16="http://schemas.microsoft.com/office/drawing/2014/main" id="{CB8A3B19-BA61-85EE-0F02-CECEA781C2B1}"/>
              </a:ext>
            </a:extLst>
          </p:cNvPr>
          <p:cNvSpPr/>
          <p:nvPr/>
        </p:nvSpPr>
        <p:spPr>
          <a:xfrm>
            <a:off x="9373325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5" name="Oval 1564">
            <a:extLst>
              <a:ext uri="{FF2B5EF4-FFF2-40B4-BE49-F238E27FC236}">
                <a16:creationId xmlns:a16="http://schemas.microsoft.com/office/drawing/2014/main" id="{8D3EDAD4-FBEC-6290-6684-061082821044}"/>
              </a:ext>
            </a:extLst>
          </p:cNvPr>
          <p:cNvSpPr/>
          <p:nvPr/>
        </p:nvSpPr>
        <p:spPr>
          <a:xfrm>
            <a:off x="9879402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6" name="Oval 1565">
            <a:extLst>
              <a:ext uri="{FF2B5EF4-FFF2-40B4-BE49-F238E27FC236}">
                <a16:creationId xmlns:a16="http://schemas.microsoft.com/office/drawing/2014/main" id="{21B612CD-AE6C-F883-B40F-28AC93EF0AB4}"/>
              </a:ext>
            </a:extLst>
          </p:cNvPr>
          <p:cNvSpPr/>
          <p:nvPr/>
        </p:nvSpPr>
        <p:spPr>
          <a:xfrm>
            <a:off x="10360911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7" name="Oval 1566">
            <a:extLst>
              <a:ext uri="{FF2B5EF4-FFF2-40B4-BE49-F238E27FC236}">
                <a16:creationId xmlns:a16="http://schemas.microsoft.com/office/drawing/2014/main" id="{F29A9D46-A39C-0D0D-1226-1CDF031FCFDA}"/>
              </a:ext>
            </a:extLst>
          </p:cNvPr>
          <p:cNvSpPr/>
          <p:nvPr/>
        </p:nvSpPr>
        <p:spPr>
          <a:xfrm>
            <a:off x="10852248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568" name="Straight Connector 1567">
            <a:extLst>
              <a:ext uri="{FF2B5EF4-FFF2-40B4-BE49-F238E27FC236}">
                <a16:creationId xmlns:a16="http://schemas.microsoft.com/office/drawing/2014/main" id="{4EE95AB6-91A5-A59D-8E5F-20B0D60B3A67}"/>
              </a:ext>
            </a:extLst>
          </p:cNvPr>
          <p:cNvCxnSpPr>
            <a:cxnSpLocks/>
            <a:stCxn id="1551" idx="3"/>
          </p:cNvCxnSpPr>
          <p:nvPr/>
        </p:nvCxnSpPr>
        <p:spPr>
          <a:xfrm flipV="1">
            <a:off x="7040515" y="2699385"/>
            <a:ext cx="870950" cy="9383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9" name="Group 1568">
            <a:extLst>
              <a:ext uri="{FF2B5EF4-FFF2-40B4-BE49-F238E27FC236}">
                <a16:creationId xmlns:a16="http://schemas.microsoft.com/office/drawing/2014/main" id="{0AFDDFD6-D588-2E20-BF78-E1988B8604E4}"/>
              </a:ext>
            </a:extLst>
          </p:cNvPr>
          <p:cNvGrpSpPr/>
          <p:nvPr/>
        </p:nvGrpSpPr>
        <p:grpSpPr>
          <a:xfrm>
            <a:off x="7883123" y="2822721"/>
            <a:ext cx="104457" cy="59443"/>
            <a:chOff x="2207133" y="2558840"/>
            <a:chExt cx="108000" cy="61459"/>
          </a:xfrm>
        </p:grpSpPr>
        <p:sp>
          <p:nvSpPr>
            <p:cNvPr id="1570" name="Oval 1569">
              <a:extLst>
                <a:ext uri="{FF2B5EF4-FFF2-40B4-BE49-F238E27FC236}">
                  <a16:creationId xmlns:a16="http://schemas.microsoft.com/office/drawing/2014/main" id="{D06C57D0-2278-DD45-B541-ADF6286729F3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1" name="Straight Connector 1570">
              <a:extLst>
                <a:ext uri="{FF2B5EF4-FFF2-40B4-BE49-F238E27FC236}">
                  <a16:creationId xmlns:a16="http://schemas.microsoft.com/office/drawing/2014/main" id="{D9474E2C-F7D1-17F8-8B31-D1D40E4387E4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2" name="Straight Connector 1571">
              <a:extLst>
                <a:ext uri="{FF2B5EF4-FFF2-40B4-BE49-F238E27FC236}">
                  <a16:creationId xmlns:a16="http://schemas.microsoft.com/office/drawing/2014/main" id="{FE493214-AF9B-2C9D-4915-4B4B74047910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3" name="Group 1572">
            <a:extLst>
              <a:ext uri="{FF2B5EF4-FFF2-40B4-BE49-F238E27FC236}">
                <a16:creationId xmlns:a16="http://schemas.microsoft.com/office/drawing/2014/main" id="{360996D4-925E-ACC1-F0C6-33CF56849A43}"/>
              </a:ext>
            </a:extLst>
          </p:cNvPr>
          <p:cNvGrpSpPr/>
          <p:nvPr/>
        </p:nvGrpSpPr>
        <p:grpSpPr>
          <a:xfrm>
            <a:off x="8375074" y="2822721"/>
            <a:ext cx="104457" cy="59443"/>
            <a:chOff x="2207133" y="2558840"/>
            <a:chExt cx="108000" cy="61459"/>
          </a:xfrm>
        </p:grpSpPr>
        <p:sp>
          <p:nvSpPr>
            <p:cNvPr id="1574" name="Oval 1573">
              <a:extLst>
                <a:ext uri="{FF2B5EF4-FFF2-40B4-BE49-F238E27FC236}">
                  <a16:creationId xmlns:a16="http://schemas.microsoft.com/office/drawing/2014/main" id="{02774F99-DCCD-4BFF-57C8-806E3125F446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5" name="Straight Connector 1574">
              <a:extLst>
                <a:ext uri="{FF2B5EF4-FFF2-40B4-BE49-F238E27FC236}">
                  <a16:creationId xmlns:a16="http://schemas.microsoft.com/office/drawing/2014/main" id="{F97EC303-B50A-5C6E-1C04-F0E351DD474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6" name="Straight Connector 1575">
              <a:extLst>
                <a:ext uri="{FF2B5EF4-FFF2-40B4-BE49-F238E27FC236}">
                  <a16:creationId xmlns:a16="http://schemas.microsoft.com/office/drawing/2014/main" id="{04A80B86-D8DC-91C0-60F4-A120F3FBDE66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7" name="Group 1576">
            <a:extLst>
              <a:ext uri="{FF2B5EF4-FFF2-40B4-BE49-F238E27FC236}">
                <a16:creationId xmlns:a16="http://schemas.microsoft.com/office/drawing/2014/main" id="{D877760D-C5A3-5C5D-66BC-F5AA6B8E0A62}"/>
              </a:ext>
            </a:extLst>
          </p:cNvPr>
          <p:cNvGrpSpPr/>
          <p:nvPr/>
        </p:nvGrpSpPr>
        <p:grpSpPr>
          <a:xfrm>
            <a:off x="8863339" y="2822721"/>
            <a:ext cx="104457" cy="59443"/>
            <a:chOff x="2207133" y="2558840"/>
            <a:chExt cx="108000" cy="61459"/>
          </a:xfrm>
        </p:grpSpPr>
        <p:sp>
          <p:nvSpPr>
            <p:cNvPr id="1578" name="Oval 1577">
              <a:extLst>
                <a:ext uri="{FF2B5EF4-FFF2-40B4-BE49-F238E27FC236}">
                  <a16:creationId xmlns:a16="http://schemas.microsoft.com/office/drawing/2014/main" id="{7B58E4D0-7862-3DD8-05C8-C7B1A8DA8469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9" name="Straight Connector 1578">
              <a:extLst>
                <a:ext uri="{FF2B5EF4-FFF2-40B4-BE49-F238E27FC236}">
                  <a16:creationId xmlns:a16="http://schemas.microsoft.com/office/drawing/2014/main" id="{69852D69-1DA4-D04A-6130-4971F1CDDB98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Straight Connector 1579">
              <a:extLst>
                <a:ext uri="{FF2B5EF4-FFF2-40B4-BE49-F238E27FC236}">
                  <a16:creationId xmlns:a16="http://schemas.microsoft.com/office/drawing/2014/main" id="{DD0642BC-7BD9-E5A5-47A5-586FA1C1312E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1" name="Group 1580">
            <a:extLst>
              <a:ext uri="{FF2B5EF4-FFF2-40B4-BE49-F238E27FC236}">
                <a16:creationId xmlns:a16="http://schemas.microsoft.com/office/drawing/2014/main" id="{D723153A-E3FF-2385-B71D-049A1A0CAC70}"/>
              </a:ext>
            </a:extLst>
          </p:cNvPr>
          <p:cNvGrpSpPr/>
          <p:nvPr/>
        </p:nvGrpSpPr>
        <p:grpSpPr>
          <a:xfrm>
            <a:off x="9355290" y="2822721"/>
            <a:ext cx="104457" cy="59443"/>
            <a:chOff x="2207133" y="2558840"/>
            <a:chExt cx="108000" cy="61459"/>
          </a:xfrm>
        </p:grpSpPr>
        <p:sp>
          <p:nvSpPr>
            <p:cNvPr id="1582" name="Oval 1581">
              <a:extLst>
                <a:ext uri="{FF2B5EF4-FFF2-40B4-BE49-F238E27FC236}">
                  <a16:creationId xmlns:a16="http://schemas.microsoft.com/office/drawing/2014/main" id="{FAF79CD6-4963-5E11-27C5-C79FC4B0C764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83" name="Straight Connector 1582">
              <a:extLst>
                <a:ext uri="{FF2B5EF4-FFF2-40B4-BE49-F238E27FC236}">
                  <a16:creationId xmlns:a16="http://schemas.microsoft.com/office/drawing/2014/main" id="{1B0A3228-3968-8F80-7945-EF91411569DE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B895D5A1-3496-310A-DBA7-C0F3846FC18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5" name="Group 1584">
            <a:extLst>
              <a:ext uri="{FF2B5EF4-FFF2-40B4-BE49-F238E27FC236}">
                <a16:creationId xmlns:a16="http://schemas.microsoft.com/office/drawing/2014/main" id="{3383746D-424B-35CF-F10A-3B95E99C932B}"/>
              </a:ext>
            </a:extLst>
          </p:cNvPr>
          <p:cNvGrpSpPr/>
          <p:nvPr/>
        </p:nvGrpSpPr>
        <p:grpSpPr>
          <a:xfrm>
            <a:off x="9848469" y="2822721"/>
            <a:ext cx="104457" cy="59443"/>
            <a:chOff x="2207133" y="2558840"/>
            <a:chExt cx="108000" cy="61459"/>
          </a:xfrm>
        </p:grpSpPr>
        <p:sp>
          <p:nvSpPr>
            <p:cNvPr id="1586" name="Oval 1585">
              <a:extLst>
                <a:ext uri="{FF2B5EF4-FFF2-40B4-BE49-F238E27FC236}">
                  <a16:creationId xmlns:a16="http://schemas.microsoft.com/office/drawing/2014/main" id="{6D8F4FAB-B045-28EC-CDE9-B5DC9A04009C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2B08D653-818B-D945-8558-5717D86E689D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6540A6EE-4B54-A44F-2115-7E5BC75CA11D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9BCF7CC4-77A1-447F-8A95-095788D183F4}"/>
              </a:ext>
            </a:extLst>
          </p:cNvPr>
          <p:cNvGrpSpPr/>
          <p:nvPr/>
        </p:nvGrpSpPr>
        <p:grpSpPr>
          <a:xfrm>
            <a:off x="10340419" y="2822721"/>
            <a:ext cx="104457" cy="59443"/>
            <a:chOff x="2207133" y="2558840"/>
            <a:chExt cx="108000" cy="61459"/>
          </a:xfrm>
        </p:grpSpPr>
        <p:sp>
          <p:nvSpPr>
            <p:cNvPr id="1590" name="Oval 1589">
              <a:extLst>
                <a:ext uri="{FF2B5EF4-FFF2-40B4-BE49-F238E27FC236}">
                  <a16:creationId xmlns:a16="http://schemas.microsoft.com/office/drawing/2014/main" id="{B46CD34C-E7EF-8D2D-3B12-C996C7D30305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91" name="Straight Connector 1590">
              <a:extLst>
                <a:ext uri="{FF2B5EF4-FFF2-40B4-BE49-F238E27FC236}">
                  <a16:creationId xmlns:a16="http://schemas.microsoft.com/office/drawing/2014/main" id="{89C1D3A7-A347-8D33-3D4E-C225205280BB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2" name="Straight Connector 1591">
              <a:extLst>
                <a:ext uri="{FF2B5EF4-FFF2-40B4-BE49-F238E27FC236}">
                  <a16:creationId xmlns:a16="http://schemas.microsoft.com/office/drawing/2014/main" id="{C9937C5D-DEB1-D1CC-06F4-3F8536141DC8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93" name="Picture 1592" descr="Icon&#10;&#10;Description automatically generated">
            <a:extLst>
              <a:ext uri="{FF2B5EF4-FFF2-40B4-BE49-F238E27FC236}">
                <a16:creationId xmlns:a16="http://schemas.microsoft.com/office/drawing/2014/main" id="{0FAE2289-1FC1-BDCC-E3BC-33413AFDEC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601930" y="2908849"/>
            <a:ext cx="537868" cy="736623"/>
          </a:xfrm>
          <a:prstGeom prst="rect">
            <a:avLst/>
          </a:prstGeom>
        </p:spPr>
      </p:pic>
      <p:cxnSp>
        <p:nvCxnSpPr>
          <p:cNvPr id="1594" name="Straight Connector 1593">
            <a:extLst>
              <a:ext uri="{FF2B5EF4-FFF2-40B4-BE49-F238E27FC236}">
                <a16:creationId xmlns:a16="http://schemas.microsoft.com/office/drawing/2014/main" id="{AF1B4580-3317-487C-0258-65E34E975F5B}"/>
              </a:ext>
            </a:extLst>
          </p:cNvPr>
          <p:cNvCxnSpPr>
            <a:cxnSpLocks/>
          </p:cNvCxnSpPr>
          <p:nvPr/>
        </p:nvCxnSpPr>
        <p:spPr>
          <a:xfrm flipV="1">
            <a:off x="6888480" y="3310890"/>
            <a:ext cx="641985" cy="31623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5" name="Straight Connector 1594">
            <a:extLst>
              <a:ext uri="{FF2B5EF4-FFF2-40B4-BE49-F238E27FC236}">
                <a16:creationId xmlns:a16="http://schemas.microsoft.com/office/drawing/2014/main" id="{E11540F1-348F-5406-875A-198584F03300}"/>
              </a:ext>
            </a:extLst>
          </p:cNvPr>
          <p:cNvCxnSpPr>
            <a:cxnSpLocks/>
          </p:cNvCxnSpPr>
          <p:nvPr/>
        </p:nvCxnSpPr>
        <p:spPr>
          <a:xfrm flipV="1">
            <a:off x="6831330" y="3134556"/>
            <a:ext cx="1041357" cy="23729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6" name="Straight Connector 1595">
            <a:extLst>
              <a:ext uri="{FF2B5EF4-FFF2-40B4-BE49-F238E27FC236}">
                <a16:creationId xmlns:a16="http://schemas.microsoft.com/office/drawing/2014/main" id="{6BE9EAE7-D701-389E-E244-E3575B9E7733}"/>
              </a:ext>
            </a:extLst>
          </p:cNvPr>
          <p:cNvCxnSpPr>
            <a:cxnSpLocks/>
          </p:cNvCxnSpPr>
          <p:nvPr/>
        </p:nvCxnSpPr>
        <p:spPr>
          <a:xfrm>
            <a:off x="7133977" y="3921927"/>
            <a:ext cx="367913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7" name="Straight Connector 1596">
            <a:extLst>
              <a:ext uri="{FF2B5EF4-FFF2-40B4-BE49-F238E27FC236}">
                <a16:creationId xmlns:a16="http://schemas.microsoft.com/office/drawing/2014/main" id="{C6936343-456F-75D8-B450-8608547C1A23}"/>
              </a:ext>
            </a:extLst>
          </p:cNvPr>
          <p:cNvCxnSpPr>
            <a:cxnSpLocks/>
          </p:cNvCxnSpPr>
          <p:nvPr/>
        </p:nvCxnSpPr>
        <p:spPr>
          <a:xfrm flipV="1">
            <a:off x="7288530" y="2853633"/>
            <a:ext cx="623705" cy="121977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8" name="Group 1597">
            <a:extLst>
              <a:ext uri="{FF2B5EF4-FFF2-40B4-BE49-F238E27FC236}">
                <a16:creationId xmlns:a16="http://schemas.microsoft.com/office/drawing/2014/main" id="{E266EEC6-D850-E82A-074E-B516F060F19F}"/>
              </a:ext>
            </a:extLst>
          </p:cNvPr>
          <p:cNvGrpSpPr/>
          <p:nvPr/>
        </p:nvGrpSpPr>
        <p:grpSpPr>
          <a:xfrm>
            <a:off x="9788024" y="3694618"/>
            <a:ext cx="352603" cy="350659"/>
            <a:chOff x="4248299" y="3476064"/>
            <a:chExt cx="364562" cy="362552"/>
          </a:xfrm>
        </p:grpSpPr>
        <p:sp>
          <p:nvSpPr>
            <p:cNvPr id="1599" name="Freeform 9">
              <a:extLst>
                <a:ext uri="{FF2B5EF4-FFF2-40B4-BE49-F238E27FC236}">
                  <a16:creationId xmlns:a16="http://schemas.microsoft.com/office/drawing/2014/main" id="{C4294DE6-69E0-3A4B-30FC-672E076001F8}"/>
                </a:ext>
              </a:extLst>
            </p:cNvPr>
            <p:cNvSpPr/>
            <p:nvPr/>
          </p:nvSpPr>
          <p:spPr>
            <a:xfrm>
              <a:off x="4248299" y="3476064"/>
              <a:ext cx="364562" cy="36235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0" name="Freeform 10">
              <a:extLst>
                <a:ext uri="{FF2B5EF4-FFF2-40B4-BE49-F238E27FC236}">
                  <a16:creationId xmlns:a16="http://schemas.microsoft.com/office/drawing/2014/main" id="{80C171C1-5272-3C1A-85C2-E3C6BB9AC036}"/>
                </a:ext>
              </a:extLst>
            </p:cNvPr>
            <p:cNvSpPr/>
            <p:nvPr/>
          </p:nvSpPr>
          <p:spPr>
            <a:xfrm>
              <a:off x="4315027" y="3478964"/>
              <a:ext cx="291698" cy="359652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EAD4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1" name="Freeform 11">
              <a:extLst>
                <a:ext uri="{FF2B5EF4-FFF2-40B4-BE49-F238E27FC236}">
                  <a16:creationId xmlns:a16="http://schemas.microsoft.com/office/drawing/2014/main" id="{9D91215F-8272-A639-BA2F-82ED94B7777F}"/>
                </a:ext>
              </a:extLst>
            </p:cNvPr>
            <p:cNvSpPr/>
            <p:nvPr/>
          </p:nvSpPr>
          <p:spPr>
            <a:xfrm>
              <a:off x="4316395" y="3602033"/>
              <a:ext cx="48859" cy="42343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2" name="Freeform 15">
              <a:extLst>
                <a:ext uri="{FF2B5EF4-FFF2-40B4-BE49-F238E27FC236}">
                  <a16:creationId xmlns:a16="http://schemas.microsoft.com/office/drawing/2014/main" id="{A54537D4-2727-D099-6A6F-D3BC5546221E}"/>
                </a:ext>
              </a:extLst>
            </p:cNvPr>
            <p:cNvSpPr/>
            <p:nvPr/>
          </p:nvSpPr>
          <p:spPr>
            <a:xfrm>
              <a:off x="4263206" y="3618589"/>
              <a:ext cx="36793" cy="41580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3" name="Freeform 3233">
              <a:extLst>
                <a:ext uri="{FF2B5EF4-FFF2-40B4-BE49-F238E27FC236}">
                  <a16:creationId xmlns:a16="http://schemas.microsoft.com/office/drawing/2014/main" id="{0555080E-B9CC-CA84-C38A-5B77C83C8BDB}"/>
                </a:ext>
              </a:extLst>
            </p:cNvPr>
            <p:cNvSpPr/>
            <p:nvPr/>
          </p:nvSpPr>
          <p:spPr>
            <a:xfrm>
              <a:off x="4281349" y="3570337"/>
              <a:ext cx="40344" cy="42337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4" name="Freeform 3268">
              <a:extLst>
                <a:ext uri="{FF2B5EF4-FFF2-40B4-BE49-F238E27FC236}">
                  <a16:creationId xmlns:a16="http://schemas.microsoft.com/office/drawing/2014/main" id="{DA430085-BB32-0148-0A32-F6502E1E8339}"/>
                </a:ext>
              </a:extLst>
            </p:cNvPr>
            <p:cNvSpPr/>
            <p:nvPr/>
          </p:nvSpPr>
          <p:spPr>
            <a:xfrm>
              <a:off x="4365094" y="3658958"/>
              <a:ext cx="42878" cy="44508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5" name="Freeform 3272">
              <a:extLst>
                <a:ext uri="{FF2B5EF4-FFF2-40B4-BE49-F238E27FC236}">
                  <a16:creationId xmlns:a16="http://schemas.microsoft.com/office/drawing/2014/main" id="{2249A760-23FA-122A-090C-1FDDAE602A62}"/>
                </a:ext>
              </a:extLst>
            </p:cNvPr>
            <p:cNvSpPr/>
            <p:nvPr/>
          </p:nvSpPr>
          <p:spPr>
            <a:xfrm>
              <a:off x="4294323" y="3736755"/>
              <a:ext cx="52521" cy="45285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6" name="Freeform 3274">
              <a:extLst>
                <a:ext uri="{FF2B5EF4-FFF2-40B4-BE49-F238E27FC236}">
                  <a16:creationId xmlns:a16="http://schemas.microsoft.com/office/drawing/2014/main" id="{74F441DB-B04D-08B8-1EB1-E2B87D8999B6}"/>
                </a:ext>
              </a:extLst>
            </p:cNvPr>
            <p:cNvSpPr/>
            <p:nvPr/>
          </p:nvSpPr>
          <p:spPr>
            <a:xfrm>
              <a:off x="4319334" y="3683834"/>
              <a:ext cx="43189" cy="50289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7" name="Freeform 261">
              <a:extLst>
                <a:ext uri="{FF2B5EF4-FFF2-40B4-BE49-F238E27FC236}">
                  <a16:creationId xmlns:a16="http://schemas.microsoft.com/office/drawing/2014/main" id="{2DB1281F-9D64-A83E-D8EB-026F804D39CD}"/>
                </a:ext>
              </a:extLst>
            </p:cNvPr>
            <p:cNvSpPr/>
            <p:nvPr/>
          </p:nvSpPr>
          <p:spPr>
            <a:xfrm>
              <a:off x="4493620" y="3700820"/>
              <a:ext cx="281" cy="502"/>
            </a:xfrm>
            <a:custGeom>
              <a:avLst/>
              <a:gdLst>
                <a:gd name="connsiteX0" fmla="*/ 400 w 400"/>
                <a:gd name="connsiteY0" fmla="*/ 717 h 716"/>
                <a:gd name="connsiteX1" fmla="*/ 400 w 400"/>
                <a:gd name="connsiteY1" fmla="*/ 717 h 716"/>
                <a:gd name="connsiteX2" fmla="*/ 400 w 400"/>
                <a:gd name="connsiteY2" fmla="*/ 717 h 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" h="716">
                  <a:moveTo>
                    <a:pt x="400" y="717"/>
                  </a:moveTo>
                  <a:cubicBezTo>
                    <a:pt x="19" y="-40"/>
                    <a:pt x="-267" y="-419"/>
                    <a:pt x="400" y="717"/>
                  </a:cubicBezTo>
                  <a:lnTo>
                    <a:pt x="400" y="717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8" name="Freeform 3291">
              <a:extLst>
                <a:ext uri="{FF2B5EF4-FFF2-40B4-BE49-F238E27FC236}">
                  <a16:creationId xmlns:a16="http://schemas.microsoft.com/office/drawing/2014/main" id="{C58E767B-20B5-68A2-614A-4E369C3F2EDD}"/>
                </a:ext>
              </a:extLst>
            </p:cNvPr>
            <p:cNvSpPr/>
            <p:nvPr/>
          </p:nvSpPr>
          <p:spPr>
            <a:xfrm>
              <a:off x="4423624" y="3659781"/>
              <a:ext cx="40456" cy="43309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9" name="Freeform 3298">
              <a:extLst>
                <a:ext uri="{FF2B5EF4-FFF2-40B4-BE49-F238E27FC236}">
                  <a16:creationId xmlns:a16="http://schemas.microsoft.com/office/drawing/2014/main" id="{58C749BA-18DE-5D7B-8F1F-B8E257B4CE89}"/>
                </a:ext>
              </a:extLst>
            </p:cNvPr>
            <p:cNvSpPr/>
            <p:nvPr/>
          </p:nvSpPr>
          <p:spPr>
            <a:xfrm>
              <a:off x="4348320" y="3547431"/>
              <a:ext cx="51374" cy="51003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0" name="Freeform 3315">
              <a:extLst>
                <a:ext uri="{FF2B5EF4-FFF2-40B4-BE49-F238E27FC236}">
                  <a16:creationId xmlns:a16="http://schemas.microsoft.com/office/drawing/2014/main" id="{E8B32139-104D-4DAD-1A5A-F567C723CD24}"/>
                </a:ext>
              </a:extLst>
            </p:cNvPr>
            <p:cNvSpPr/>
            <p:nvPr/>
          </p:nvSpPr>
          <p:spPr>
            <a:xfrm>
              <a:off x="4382147" y="3609941"/>
              <a:ext cx="43090" cy="43152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1" name="Freeform 3323">
              <a:extLst>
                <a:ext uri="{FF2B5EF4-FFF2-40B4-BE49-F238E27FC236}">
                  <a16:creationId xmlns:a16="http://schemas.microsoft.com/office/drawing/2014/main" id="{DADCE7BD-1B43-8D18-2AAD-5BF2146A115B}"/>
                </a:ext>
              </a:extLst>
            </p:cNvPr>
            <p:cNvSpPr/>
            <p:nvPr/>
          </p:nvSpPr>
          <p:spPr>
            <a:xfrm>
              <a:off x="4446123" y="3546511"/>
              <a:ext cx="35800" cy="45409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2" name="Freeform 3324">
              <a:extLst>
                <a:ext uri="{FF2B5EF4-FFF2-40B4-BE49-F238E27FC236}">
                  <a16:creationId xmlns:a16="http://schemas.microsoft.com/office/drawing/2014/main" id="{601B86FA-AAFF-B112-5CCA-CDEB9B7E63BD}"/>
                </a:ext>
              </a:extLst>
            </p:cNvPr>
            <p:cNvSpPr/>
            <p:nvPr/>
          </p:nvSpPr>
          <p:spPr>
            <a:xfrm>
              <a:off x="4406689" y="3513630"/>
              <a:ext cx="26037" cy="33077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3" name="Freeform 3326">
              <a:extLst>
                <a:ext uri="{FF2B5EF4-FFF2-40B4-BE49-F238E27FC236}">
                  <a16:creationId xmlns:a16="http://schemas.microsoft.com/office/drawing/2014/main" id="{6FE2F61C-21D3-E1C9-0CD1-5C90861EED27}"/>
                </a:ext>
              </a:extLst>
            </p:cNvPr>
            <p:cNvSpPr/>
            <p:nvPr/>
          </p:nvSpPr>
          <p:spPr>
            <a:xfrm>
              <a:off x="4340932" y="3508505"/>
              <a:ext cx="30068" cy="29936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4" name="Freeform 255">
              <a:extLst>
                <a:ext uri="{FF2B5EF4-FFF2-40B4-BE49-F238E27FC236}">
                  <a16:creationId xmlns:a16="http://schemas.microsoft.com/office/drawing/2014/main" id="{7F84FE41-EB8C-FE37-FA11-661B70234175}"/>
                </a:ext>
              </a:extLst>
            </p:cNvPr>
            <p:cNvSpPr/>
            <p:nvPr/>
          </p:nvSpPr>
          <p:spPr>
            <a:xfrm>
              <a:off x="4437481" y="3605237"/>
              <a:ext cx="45343" cy="50563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5" name="Freeform 258">
              <a:extLst>
                <a:ext uri="{FF2B5EF4-FFF2-40B4-BE49-F238E27FC236}">
                  <a16:creationId xmlns:a16="http://schemas.microsoft.com/office/drawing/2014/main" id="{0D65DE90-D550-2A9E-1EBB-03C8BCF85F00}"/>
                </a:ext>
              </a:extLst>
            </p:cNvPr>
            <p:cNvSpPr/>
            <p:nvPr/>
          </p:nvSpPr>
          <p:spPr>
            <a:xfrm>
              <a:off x="4278883" y="3537674"/>
              <a:ext cx="314434" cy="281083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616" name="TextBox 1615">
            <a:extLst>
              <a:ext uri="{FF2B5EF4-FFF2-40B4-BE49-F238E27FC236}">
                <a16:creationId xmlns:a16="http://schemas.microsoft.com/office/drawing/2014/main" id="{E00A4169-FCD7-DF8D-6330-2703DF0EF9E8}"/>
              </a:ext>
            </a:extLst>
          </p:cNvPr>
          <p:cNvSpPr txBox="1"/>
          <p:nvPr/>
        </p:nvSpPr>
        <p:spPr>
          <a:xfrm>
            <a:off x="9641827" y="4032342"/>
            <a:ext cx="614517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Neutrophil</a:t>
            </a:r>
          </a:p>
        </p:txBody>
      </p:sp>
      <p:pic>
        <p:nvPicPr>
          <p:cNvPr id="1617" name="Picture 1616" descr="Icon&#10;&#10;Description automatically generated">
            <a:extLst>
              <a:ext uri="{FF2B5EF4-FFF2-40B4-BE49-F238E27FC236}">
                <a16:creationId xmlns:a16="http://schemas.microsoft.com/office/drawing/2014/main" id="{9C19BCDF-BD38-6C89-72BC-2B345423757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21777" y="3384281"/>
            <a:ext cx="274439" cy="267021"/>
          </a:xfrm>
          <a:prstGeom prst="rect">
            <a:avLst/>
          </a:prstGeom>
        </p:spPr>
      </p:pic>
      <p:sp>
        <p:nvSpPr>
          <p:cNvPr id="1618" name="TextBox 1617">
            <a:extLst>
              <a:ext uri="{FF2B5EF4-FFF2-40B4-BE49-F238E27FC236}">
                <a16:creationId xmlns:a16="http://schemas.microsoft.com/office/drawing/2014/main" id="{AA87AE15-8D32-BBE2-E1FE-E278DE182C94}"/>
              </a:ext>
            </a:extLst>
          </p:cNvPr>
          <p:cNvSpPr txBox="1"/>
          <p:nvPr/>
        </p:nvSpPr>
        <p:spPr>
          <a:xfrm>
            <a:off x="9052301" y="3630108"/>
            <a:ext cx="22071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ILC</a:t>
            </a:r>
          </a:p>
        </p:txBody>
      </p:sp>
      <p:pic>
        <p:nvPicPr>
          <p:cNvPr id="1619" name="Graphic 1618">
            <a:extLst>
              <a:ext uri="{FF2B5EF4-FFF2-40B4-BE49-F238E27FC236}">
                <a16:creationId xmlns:a16="http://schemas.microsoft.com/office/drawing/2014/main" id="{7183EDCB-599E-18E5-F06A-279F8EA8BE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420655" y="1787587"/>
            <a:ext cx="322238" cy="224342"/>
          </a:xfrm>
          <a:prstGeom prst="rect">
            <a:avLst/>
          </a:prstGeom>
        </p:spPr>
      </p:pic>
      <p:sp>
        <p:nvSpPr>
          <p:cNvPr id="1621" name="Oval 1620">
            <a:extLst>
              <a:ext uri="{FF2B5EF4-FFF2-40B4-BE49-F238E27FC236}">
                <a16:creationId xmlns:a16="http://schemas.microsoft.com/office/drawing/2014/main" id="{8C77D386-1BC3-B491-A505-39575B6948DF}"/>
              </a:ext>
            </a:extLst>
          </p:cNvPr>
          <p:cNvSpPr/>
          <p:nvPr/>
        </p:nvSpPr>
        <p:spPr>
          <a:xfrm>
            <a:off x="8139384" y="1797959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2" name="Oval 1621">
            <a:extLst>
              <a:ext uri="{FF2B5EF4-FFF2-40B4-BE49-F238E27FC236}">
                <a16:creationId xmlns:a16="http://schemas.microsoft.com/office/drawing/2014/main" id="{A0741775-863E-5250-EB2B-6CF49CDE9387}"/>
              </a:ext>
            </a:extLst>
          </p:cNvPr>
          <p:cNvSpPr/>
          <p:nvPr/>
        </p:nvSpPr>
        <p:spPr>
          <a:xfrm>
            <a:off x="8779000" y="189086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3" name="Oval 1622">
            <a:extLst>
              <a:ext uri="{FF2B5EF4-FFF2-40B4-BE49-F238E27FC236}">
                <a16:creationId xmlns:a16="http://schemas.microsoft.com/office/drawing/2014/main" id="{86B5B286-7C5D-5BE4-54D7-493C7BCC79B0}"/>
              </a:ext>
            </a:extLst>
          </p:cNvPr>
          <p:cNvSpPr/>
          <p:nvPr/>
        </p:nvSpPr>
        <p:spPr>
          <a:xfrm>
            <a:off x="8890904" y="188084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4" name="Oval 1623">
            <a:extLst>
              <a:ext uri="{FF2B5EF4-FFF2-40B4-BE49-F238E27FC236}">
                <a16:creationId xmlns:a16="http://schemas.microsoft.com/office/drawing/2014/main" id="{D259DE95-A9C5-4E10-3F87-1979CAE08D7C}"/>
              </a:ext>
            </a:extLst>
          </p:cNvPr>
          <p:cNvSpPr/>
          <p:nvPr/>
        </p:nvSpPr>
        <p:spPr>
          <a:xfrm>
            <a:off x="9960460" y="1784287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5" name="Oval 1624">
            <a:extLst>
              <a:ext uri="{FF2B5EF4-FFF2-40B4-BE49-F238E27FC236}">
                <a16:creationId xmlns:a16="http://schemas.microsoft.com/office/drawing/2014/main" id="{1A5BB0F8-F841-BDC8-57BF-B67F226EDDF8}"/>
              </a:ext>
            </a:extLst>
          </p:cNvPr>
          <p:cNvSpPr/>
          <p:nvPr/>
        </p:nvSpPr>
        <p:spPr>
          <a:xfrm>
            <a:off x="10927840" y="182990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6" name="Oval 1625">
            <a:extLst>
              <a:ext uri="{FF2B5EF4-FFF2-40B4-BE49-F238E27FC236}">
                <a16:creationId xmlns:a16="http://schemas.microsoft.com/office/drawing/2014/main" id="{8C6311D5-6914-CCAB-8CBC-43F61AC76E78}"/>
              </a:ext>
            </a:extLst>
          </p:cNvPr>
          <p:cNvSpPr/>
          <p:nvPr/>
        </p:nvSpPr>
        <p:spPr>
          <a:xfrm>
            <a:off x="10079624" y="180972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27" name="Group 1626">
            <a:extLst>
              <a:ext uri="{FF2B5EF4-FFF2-40B4-BE49-F238E27FC236}">
                <a16:creationId xmlns:a16="http://schemas.microsoft.com/office/drawing/2014/main" id="{8BB47946-27FD-19A7-0083-8E0F54D52C25}"/>
              </a:ext>
            </a:extLst>
          </p:cNvPr>
          <p:cNvGrpSpPr/>
          <p:nvPr/>
        </p:nvGrpSpPr>
        <p:grpSpPr>
          <a:xfrm>
            <a:off x="8354685" y="1754422"/>
            <a:ext cx="187004" cy="187365"/>
            <a:chOff x="749890" y="1213476"/>
            <a:chExt cx="636950" cy="638184"/>
          </a:xfrm>
        </p:grpSpPr>
        <p:pic>
          <p:nvPicPr>
            <p:cNvPr id="1628" name="Picture 1627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058FA9E1-9F41-8B92-16F9-B11885038B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629" name="Rectangle 1628">
              <a:extLst>
                <a:ext uri="{FF2B5EF4-FFF2-40B4-BE49-F238E27FC236}">
                  <a16:creationId xmlns:a16="http://schemas.microsoft.com/office/drawing/2014/main" id="{38A29534-980D-72A6-5F55-65487CA4474B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0" name="Rectangle 1629">
              <a:extLst>
                <a:ext uri="{FF2B5EF4-FFF2-40B4-BE49-F238E27FC236}">
                  <a16:creationId xmlns:a16="http://schemas.microsoft.com/office/drawing/2014/main" id="{6BEB07E3-C47B-E71F-7733-F44CF43AA984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31" name="Group 1630">
            <a:extLst>
              <a:ext uri="{FF2B5EF4-FFF2-40B4-BE49-F238E27FC236}">
                <a16:creationId xmlns:a16="http://schemas.microsoft.com/office/drawing/2014/main" id="{435B2CB9-712D-1221-67DA-7D78531F366C}"/>
              </a:ext>
            </a:extLst>
          </p:cNvPr>
          <p:cNvGrpSpPr/>
          <p:nvPr/>
        </p:nvGrpSpPr>
        <p:grpSpPr>
          <a:xfrm rot="1157726">
            <a:off x="10264825" y="1739035"/>
            <a:ext cx="187004" cy="187365"/>
            <a:chOff x="749890" y="1213476"/>
            <a:chExt cx="636950" cy="638184"/>
          </a:xfrm>
        </p:grpSpPr>
        <p:pic>
          <p:nvPicPr>
            <p:cNvPr id="1632" name="Picture 1631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EDD040EE-520C-7DB8-6E67-A8530D8188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633" name="Rectangle 1632">
              <a:extLst>
                <a:ext uri="{FF2B5EF4-FFF2-40B4-BE49-F238E27FC236}">
                  <a16:creationId xmlns:a16="http://schemas.microsoft.com/office/drawing/2014/main" id="{08484E4A-A09E-29B0-A8CB-0E01E8A5E870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4" name="Rectangle 1633">
              <a:extLst>
                <a:ext uri="{FF2B5EF4-FFF2-40B4-BE49-F238E27FC236}">
                  <a16:creationId xmlns:a16="http://schemas.microsoft.com/office/drawing/2014/main" id="{8B4EB3FA-DFD2-AB13-FD03-1E7514839EE7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35" name="Oval 1634">
            <a:extLst>
              <a:ext uri="{FF2B5EF4-FFF2-40B4-BE49-F238E27FC236}">
                <a16:creationId xmlns:a16="http://schemas.microsoft.com/office/drawing/2014/main" id="{74407A11-1CC4-7AE8-2174-F53148942B74}"/>
              </a:ext>
            </a:extLst>
          </p:cNvPr>
          <p:cNvSpPr/>
          <p:nvPr/>
        </p:nvSpPr>
        <p:spPr>
          <a:xfrm>
            <a:off x="9619360" y="1800582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36" name="Oval 1635">
            <a:extLst>
              <a:ext uri="{FF2B5EF4-FFF2-40B4-BE49-F238E27FC236}">
                <a16:creationId xmlns:a16="http://schemas.microsoft.com/office/drawing/2014/main" id="{8BE07443-C219-8A26-399B-A1021104B0ED}"/>
              </a:ext>
            </a:extLst>
          </p:cNvPr>
          <p:cNvSpPr/>
          <p:nvPr/>
        </p:nvSpPr>
        <p:spPr>
          <a:xfrm>
            <a:off x="11152172" y="1839894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37" name="Arc 1636">
            <a:extLst>
              <a:ext uri="{FF2B5EF4-FFF2-40B4-BE49-F238E27FC236}">
                <a16:creationId xmlns:a16="http://schemas.microsoft.com/office/drawing/2014/main" id="{86E04914-BE1C-5500-5B4E-E5CC11C4B0F7}"/>
              </a:ext>
            </a:extLst>
          </p:cNvPr>
          <p:cNvSpPr/>
          <p:nvPr/>
        </p:nvSpPr>
        <p:spPr>
          <a:xfrm rot="1743605">
            <a:off x="7903803" y="2035520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8" name="Arc 1637">
            <a:extLst>
              <a:ext uri="{FF2B5EF4-FFF2-40B4-BE49-F238E27FC236}">
                <a16:creationId xmlns:a16="http://schemas.microsoft.com/office/drawing/2014/main" id="{40BFD5FD-B4A8-1A08-49F7-378E4D9CA6C1}"/>
              </a:ext>
            </a:extLst>
          </p:cNvPr>
          <p:cNvSpPr/>
          <p:nvPr/>
        </p:nvSpPr>
        <p:spPr>
          <a:xfrm rot="21082789">
            <a:off x="8928869" y="1877764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9" name="Arc 1638">
            <a:extLst>
              <a:ext uri="{FF2B5EF4-FFF2-40B4-BE49-F238E27FC236}">
                <a16:creationId xmlns:a16="http://schemas.microsoft.com/office/drawing/2014/main" id="{9C2ECF0D-AF56-CBF2-69B0-6338F136771D}"/>
              </a:ext>
            </a:extLst>
          </p:cNvPr>
          <p:cNvSpPr/>
          <p:nvPr/>
        </p:nvSpPr>
        <p:spPr>
          <a:xfrm rot="11700000">
            <a:off x="8220035" y="2425407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0" name="Arc 1639">
            <a:extLst>
              <a:ext uri="{FF2B5EF4-FFF2-40B4-BE49-F238E27FC236}">
                <a16:creationId xmlns:a16="http://schemas.microsoft.com/office/drawing/2014/main" id="{D1E42B83-E8A6-3F3A-E1E0-46ECD82BDA0A}"/>
              </a:ext>
            </a:extLst>
          </p:cNvPr>
          <p:cNvSpPr/>
          <p:nvPr/>
        </p:nvSpPr>
        <p:spPr>
          <a:xfrm rot="4500000">
            <a:off x="7978734" y="2168235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1" name="Arc 1640">
            <a:extLst>
              <a:ext uri="{FF2B5EF4-FFF2-40B4-BE49-F238E27FC236}">
                <a16:creationId xmlns:a16="http://schemas.microsoft.com/office/drawing/2014/main" id="{7FB135D3-4A40-9C4E-4F03-45D1BA719351}"/>
              </a:ext>
            </a:extLst>
          </p:cNvPr>
          <p:cNvSpPr/>
          <p:nvPr/>
        </p:nvSpPr>
        <p:spPr>
          <a:xfrm rot="11700000">
            <a:off x="10980001" y="2337418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2" name="Arc 1641">
            <a:extLst>
              <a:ext uri="{FF2B5EF4-FFF2-40B4-BE49-F238E27FC236}">
                <a16:creationId xmlns:a16="http://schemas.microsoft.com/office/drawing/2014/main" id="{55D6F38C-8115-D584-8F90-B2B099E1E601}"/>
              </a:ext>
            </a:extLst>
          </p:cNvPr>
          <p:cNvSpPr/>
          <p:nvPr/>
        </p:nvSpPr>
        <p:spPr>
          <a:xfrm rot="4500000">
            <a:off x="10801944" y="2148546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43" name="Group 1642">
            <a:extLst>
              <a:ext uri="{FF2B5EF4-FFF2-40B4-BE49-F238E27FC236}">
                <a16:creationId xmlns:a16="http://schemas.microsoft.com/office/drawing/2014/main" id="{9C5A9762-76E3-A03A-E584-4979CB961F4E}"/>
              </a:ext>
            </a:extLst>
          </p:cNvPr>
          <p:cNvGrpSpPr/>
          <p:nvPr/>
        </p:nvGrpSpPr>
        <p:grpSpPr>
          <a:xfrm>
            <a:off x="8826167" y="2110740"/>
            <a:ext cx="245244" cy="122974"/>
            <a:chOff x="8673767" y="2092624"/>
            <a:chExt cx="281372" cy="141090"/>
          </a:xfrm>
        </p:grpSpPr>
        <p:sp>
          <p:nvSpPr>
            <p:cNvPr id="1644" name="Oval 1643">
              <a:extLst>
                <a:ext uri="{FF2B5EF4-FFF2-40B4-BE49-F238E27FC236}">
                  <a16:creationId xmlns:a16="http://schemas.microsoft.com/office/drawing/2014/main" id="{8D872DE2-28D4-9FE9-F5BF-FABB312F5316}"/>
                </a:ext>
              </a:extLst>
            </p:cNvPr>
            <p:cNvSpPr/>
            <p:nvPr/>
          </p:nvSpPr>
          <p:spPr>
            <a:xfrm>
              <a:off x="8673767" y="209262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645" name="Oval 1644">
              <a:extLst>
                <a:ext uri="{FF2B5EF4-FFF2-40B4-BE49-F238E27FC236}">
                  <a16:creationId xmlns:a16="http://schemas.microsoft.com/office/drawing/2014/main" id="{A820C135-C66E-DEF5-EEEB-68624705086C}"/>
                </a:ext>
              </a:extLst>
            </p:cNvPr>
            <p:cNvSpPr/>
            <p:nvPr/>
          </p:nvSpPr>
          <p:spPr>
            <a:xfrm>
              <a:off x="8795687" y="213834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646" name="Group 1645">
            <a:extLst>
              <a:ext uri="{FF2B5EF4-FFF2-40B4-BE49-F238E27FC236}">
                <a16:creationId xmlns:a16="http://schemas.microsoft.com/office/drawing/2014/main" id="{F3248730-59D1-0905-FDB7-0D5BBBED3BBC}"/>
              </a:ext>
            </a:extLst>
          </p:cNvPr>
          <p:cNvGrpSpPr/>
          <p:nvPr/>
        </p:nvGrpSpPr>
        <p:grpSpPr>
          <a:xfrm>
            <a:off x="10634012" y="2251710"/>
            <a:ext cx="245244" cy="122974"/>
            <a:chOff x="10481612" y="2233594"/>
            <a:chExt cx="281372" cy="141090"/>
          </a:xfrm>
        </p:grpSpPr>
        <p:sp>
          <p:nvSpPr>
            <p:cNvPr id="1647" name="Oval 1646">
              <a:extLst>
                <a:ext uri="{FF2B5EF4-FFF2-40B4-BE49-F238E27FC236}">
                  <a16:creationId xmlns:a16="http://schemas.microsoft.com/office/drawing/2014/main" id="{FFC730EF-3D03-9B00-229B-A70AC1AB5798}"/>
                </a:ext>
              </a:extLst>
            </p:cNvPr>
            <p:cNvSpPr/>
            <p:nvPr/>
          </p:nvSpPr>
          <p:spPr>
            <a:xfrm>
              <a:off x="10481612" y="223359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648" name="Oval 1647">
              <a:extLst>
                <a:ext uri="{FF2B5EF4-FFF2-40B4-BE49-F238E27FC236}">
                  <a16:creationId xmlns:a16="http://schemas.microsoft.com/office/drawing/2014/main" id="{DE4458F6-A016-E484-88D9-02CD3265FC95}"/>
                </a:ext>
              </a:extLst>
            </p:cNvPr>
            <p:cNvSpPr/>
            <p:nvPr/>
          </p:nvSpPr>
          <p:spPr>
            <a:xfrm>
              <a:off x="10603532" y="227931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649" name="Group 1648">
            <a:extLst>
              <a:ext uri="{FF2B5EF4-FFF2-40B4-BE49-F238E27FC236}">
                <a16:creationId xmlns:a16="http://schemas.microsoft.com/office/drawing/2014/main" id="{BC6AB30C-E249-9845-A684-F04FD5B46332}"/>
              </a:ext>
            </a:extLst>
          </p:cNvPr>
          <p:cNvGrpSpPr/>
          <p:nvPr/>
        </p:nvGrpSpPr>
        <p:grpSpPr>
          <a:xfrm>
            <a:off x="7579662" y="2305050"/>
            <a:ext cx="245244" cy="122974"/>
            <a:chOff x="7427262" y="2286934"/>
            <a:chExt cx="281372" cy="141090"/>
          </a:xfrm>
        </p:grpSpPr>
        <p:sp>
          <p:nvSpPr>
            <p:cNvPr id="1650" name="Oval 1649">
              <a:extLst>
                <a:ext uri="{FF2B5EF4-FFF2-40B4-BE49-F238E27FC236}">
                  <a16:creationId xmlns:a16="http://schemas.microsoft.com/office/drawing/2014/main" id="{24DB6354-FA80-5FB2-D7EE-EA950ED1009D}"/>
                </a:ext>
              </a:extLst>
            </p:cNvPr>
            <p:cNvSpPr/>
            <p:nvPr/>
          </p:nvSpPr>
          <p:spPr>
            <a:xfrm>
              <a:off x="7427262" y="228693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651" name="Oval 1650">
              <a:extLst>
                <a:ext uri="{FF2B5EF4-FFF2-40B4-BE49-F238E27FC236}">
                  <a16:creationId xmlns:a16="http://schemas.microsoft.com/office/drawing/2014/main" id="{DC4B6F67-5F8F-1EFA-E271-A5E6BC97D5C9}"/>
                </a:ext>
              </a:extLst>
            </p:cNvPr>
            <p:cNvSpPr/>
            <p:nvPr/>
          </p:nvSpPr>
          <p:spPr>
            <a:xfrm>
              <a:off x="7549182" y="233265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652" name="Group 1651">
            <a:extLst>
              <a:ext uri="{FF2B5EF4-FFF2-40B4-BE49-F238E27FC236}">
                <a16:creationId xmlns:a16="http://schemas.microsoft.com/office/drawing/2014/main" id="{0D7FDF74-530C-A390-125D-F18C5875ABC3}"/>
              </a:ext>
            </a:extLst>
          </p:cNvPr>
          <p:cNvGrpSpPr/>
          <p:nvPr/>
        </p:nvGrpSpPr>
        <p:grpSpPr>
          <a:xfrm>
            <a:off x="8651670" y="2322050"/>
            <a:ext cx="198450" cy="96013"/>
            <a:chOff x="1229030" y="1423035"/>
            <a:chExt cx="276791" cy="133916"/>
          </a:xfrm>
        </p:grpSpPr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262B4FA0-5721-DD1E-1511-DD9E9D308081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E8EFBDDB-2FEC-2E22-CE86-12149D2BFDF7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55" name="Group 1654">
            <a:extLst>
              <a:ext uri="{FF2B5EF4-FFF2-40B4-BE49-F238E27FC236}">
                <a16:creationId xmlns:a16="http://schemas.microsoft.com/office/drawing/2014/main" id="{14404C93-F5FE-35BE-CD88-7123E93A258C}"/>
              </a:ext>
            </a:extLst>
          </p:cNvPr>
          <p:cNvGrpSpPr/>
          <p:nvPr/>
        </p:nvGrpSpPr>
        <p:grpSpPr>
          <a:xfrm>
            <a:off x="9861221" y="2308084"/>
            <a:ext cx="198450" cy="96013"/>
            <a:chOff x="1229030" y="1423035"/>
            <a:chExt cx="276791" cy="133916"/>
          </a:xfrm>
        </p:grpSpPr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84A362BD-E3ED-E54E-8596-79DB047FC516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22E999B4-3CB4-2F66-0C91-E7DB96E39B8B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58" name="Rectangle: Rounded Corners 1657">
            <a:extLst>
              <a:ext uri="{FF2B5EF4-FFF2-40B4-BE49-F238E27FC236}">
                <a16:creationId xmlns:a16="http://schemas.microsoft.com/office/drawing/2014/main" id="{88078652-ADC9-BD89-B054-C0DDE9062E9F}"/>
              </a:ext>
            </a:extLst>
          </p:cNvPr>
          <p:cNvSpPr/>
          <p:nvPr/>
        </p:nvSpPr>
        <p:spPr>
          <a:xfrm>
            <a:off x="8494960" y="242956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59" name="Rectangle: Rounded Corners 1658">
            <a:extLst>
              <a:ext uri="{FF2B5EF4-FFF2-40B4-BE49-F238E27FC236}">
                <a16:creationId xmlns:a16="http://schemas.microsoft.com/office/drawing/2014/main" id="{A9A82DB5-FDB9-CF98-5F6A-88E218945735}"/>
              </a:ext>
            </a:extLst>
          </p:cNvPr>
          <p:cNvSpPr/>
          <p:nvPr/>
        </p:nvSpPr>
        <p:spPr>
          <a:xfrm>
            <a:off x="9513500" y="2305741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60" name="Rectangle: Rounded Corners 1659">
            <a:extLst>
              <a:ext uri="{FF2B5EF4-FFF2-40B4-BE49-F238E27FC236}">
                <a16:creationId xmlns:a16="http://schemas.microsoft.com/office/drawing/2014/main" id="{3D2A2416-F01A-29D0-2849-6708D0B1392E}"/>
              </a:ext>
            </a:extLst>
          </p:cNvPr>
          <p:cNvSpPr/>
          <p:nvPr/>
        </p:nvSpPr>
        <p:spPr>
          <a:xfrm>
            <a:off x="10448220" y="240670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61" name="TextBox 1660">
            <a:extLst>
              <a:ext uri="{FF2B5EF4-FFF2-40B4-BE49-F238E27FC236}">
                <a16:creationId xmlns:a16="http://schemas.microsoft.com/office/drawing/2014/main" id="{833B4B22-E8FD-8D5E-CD3C-8B48AA1C8885}"/>
              </a:ext>
            </a:extLst>
          </p:cNvPr>
          <p:cNvSpPr txBox="1"/>
          <p:nvPr/>
        </p:nvSpPr>
        <p:spPr>
          <a:xfrm>
            <a:off x="9442870" y="2489290"/>
            <a:ext cx="452614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r>
              <a:rPr lang="en-GB">
                <a:solidFill>
                  <a:schemeClr val="bg1"/>
                </a:solidFill>
              </a:rPr>
              <a:t>Goblet 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cell</a:t>
            </a:r>
          </a:p>
        </p:txBody>
      </p:sp>
      <p:grpSp>
        <p:nvGrpSpPr>
          <p:cNvPr id="1662" name="Group 1661">
            <a:extLst>
              <a:ext uri="{FF2B5EF4-FFF2-40B4-BE49-F238E27FC236}">
                <a16:creationId xmlns:a16="http://schemas.microsoft.com/office/drawing/2014/main" id="{9D224A1B-25CF-C69A-8BC3-EB5B821AB191}"/>
              </a:ext>
            </a:extLst>
          </p:cNvPr>
          <p:cNvGrpSpPr/>
          <p:nvPr/>
        </p:nvGrpSpPr>
        <p:grpSpPr>
          <a:xfrm>
            <a:off x="9196320" y="2308918"/>
            <a:ext cx="245280" cy="220666"/>
            <a:chOff x="3443220" y="2015491"/>
            <a:chExt cx="245280" cy="220666"/>
          </a:xfrm>
        </p:grpSpPr>
        <p:sp>
          <p:nvSpPr>
            <p:cNvPr id="1663" name="Graphic 2074">
              <a:extLst>
                <a:ext uri="{FF2B5EF4-FFF2-40B4-BE49-F238E27FC236}">
                  <a16:creationId xmlns:a16="http://schemas.microsoft.com/office/drawing/2014/main" id="{5FFDBF5F-F270-34A2-343A-8D934870FA00}"/>
                </a:ext>
              </a:extLst>
            </p:cNvPr>
            <p:cNvSpPr/>
            <p:nvPr/>
          </p:nvSpPr>
          <p:spPr>
            <a:xfrm>
              <a:off x="3443220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64" name="Graphic 2074">
              <a:extLst>
                <a:ext uri="{FF2B5EF4-FFF2-40B4-BE49-F238E27FC236}">
                  <a16:creationId xmlns:a16="http://schemas.microsoft.com/office/drawing/2014/main" id="{C20F1C29-0DFE-D8D0-85EF-AFCC1CDB1125}"/>
                </a:ext>
              </a:extLst>
            </p:cNvPr>
            <p:cNvSpPr/>
            <p:nvPr/>
          </p:nvSpPr>
          <p:spPr>
            <a:xfrm flipH="1">
              <a:off x="3578475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665" name="TextBox 1664">
            <a:extLst>
              <a:ext uri="{FF2B5EF4-FFF2-40B4-BE49-F238E27FC236}">
                <a16:creationId xmlns:a16="http://schemas.microsoft.com/office/drawing/2014/main" id="{456D71C1-E5AA-0FB8-A0F4-3CB5BDEE59BE}"/>
              </a:ext>
            </a:extLst>
          </p:cNvPr>
          <p:cNvSpPr txBox="1"/>
          <p:nvPr/>
        </p:nvSpPr>
        <p:spPr>
          <a:xfrm>
            <a:off x="9185595" y="2123610"/>
            <a:ext cx="27628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PRR</a:t>
            </a:r>
          </a:p>
        </p:txBody>
      </p:sp>
      <p:grpSp>
        <p:nvGrpSpPr>
          <p:cNvPr id="1666" name="Group 1665">
            <a:extLst>
              <a:ext uri="{FF2B5EF4-FFF2-40B4-BE49-F238E27FC236}">
                <a16:creationId xmlns:a16="http://schemas.microsoft.com/office/drawing/2014/main" id="{BEE442DA-C000-19BB-596C-46C6EF9D27C8}"/>
              </a:ext>
            </a:extLst>
          </p:cNvPr>
          <p:cNvGrpSpPr/>
          <p:nvPr/>
        </p:nvGrpSpPr>
        <p:grpSpPr>
          <a:xfrm rot="18900000">
            <a:off x="7860526" y="3043901"/>
            <a:ext cx="39840" cy="69273"/>
            <a:chOff x="1508883" y="2828925"/>
            <a:chExt cx="48206" cy="83820"/>
          </a:xfrm>
        </p:grpSpPr>
        <p:cxnSp>
          <p:nvCxnSpPr>
            <p:cNvPr id="1667" name="Straight Connector 1666">
              <a:extLst>
                <a:ext uri="{FF2B5EF4-FFF2-40B4-BE49-F238E27FC236}">
                  <a16:creationId xmlns:a16="http://schemas.microsoft.com/office/drawing/2014/main" id="{7E1F9A37-6047-56BE-ADAF-3E760EBA9D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76DC4486-D91C-5304-3321-CFD400A3B4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25F1D7BC-3188-CD2A-E18B-6F76FC9D78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Oval 1669">
              <a:extLst>
                <a:ext uri="{FF2B5EF4-FFF2-40B4-BE49-F238E27FC236}">
                  <a16:creationId xmlns:a16="http://schemas.microsoft.com/office/drawing/2014/main" id="{1C4370F3-DB9F-E633-EE3E-8B194F9D8E52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1" name="Group 1670">
            <a:extLst>
              <a:ext uri="{FF2B5EF4-FFF2-40B4-BE49-F238E27FC236}">
                <a16:creationId xmlns:a16="http://schemas.microsoft.com/office/drawing/2014/main" id="{96BA8F74-B367-A23E-2C24-23BBA768FA56}"/>
              </a:ext>
            </a:extLst>
          </p:cNvPr>
          <p:cNvGrpSpPr/>
          <p:nvPr/>
        </p:nvGrpSpPr>
        <p:grpSpPr>
          <a:xfrm rot="2700000">
            <a:off x="7995781" y="3045806"/>
            <a:ext cx="39840" cy="69273"/>
            <a:chOff x="1508883" y="2828925"/>
            <a:chExt cx="48206" cy="83820"/>
          </a:xfrm>
        </p:grpSpPr>
        <p:cxnSp>
          <p:nvCxnSpPr>
            <p:cNvPr id="1672" name="Straight Connector 1671">
              <a:extLst>
                <a:ext uri="{FF2B5EF4-FFF2-40B4-BE49-F238E27FC236}">
                  <a16:creationId xmlns:a16="http://schemas.microsoft.com/office/drawing/2014/main" id="{3A1DA9BC-CCA1-E359-4BB8-9365E27A03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3" name="Straight Connector 1672">
              <a:extLst>
                <a:ext uri="{FF2B5EF4-FFF2-40B4-BE49-F238E27FC236}">
                  <a16:creationId xmlns:a16="http://schemas.microsoft.com/office/drawing/2014/main" id="{0132AEA5-56D7-1B54-1BD5-C483092F5A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4" name="Straight Connector 1673">
              <a:extLst>
                <a:ext uri="{FF2B5EF4-FFF2-40B4-BE49-F238E27FC236}">
                  <a16:creationId xmlns:a16="http://schemas.microsoft.com/office/drawing/2014/main" id="{3AE43AE2-5F08-DF38-F1F8-83DDFD9031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Oval 1674">
              <a:extLst>
                <a:ext uri="{FF2B5EF4-FFF2-40B4-BE49-F238E27FC236}">
                  <a16:creationId xmlns:a16="http://schemas.microsoft.com/office/drawing/2014/main" id="{68E6684F-CF38-4229-1A09-59BF74887D2F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676" name="Straight Connector 1675">
            <a:extLst>
              <a:ext uri="{FF2B5EF4-FFF2-40B4-BE49-F238E27FC236}">
                <a16:creationId xmlns:a16="http://schemas.microsoft.com/office/drawing/2014/main" id="{0B0806CB-B097-5393-CC11-7228B95EA1A4}"/>
              </a:ext>
            </a:extLst>
          </p:cNvPr>
          <p:cNvCxnSpPr>
            <a:cxnSpLocks/>
          </p:cNvCxnSpPr>
          <p:nvPr/>
        </p:nvCxnSpPr>
        <p:spPr>
          <a:xfrm flipV="1">
            <a:off x="7048500" y="3086157"/>
            <a:ext cx="803910" cy="10281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7" name="Group 1676">
            <a:extLst>
              <a:ext uri="{FF2B5EF4-FFF2-40B4-BE49-F238E27FC236}">
                <a16:creationId xmlns:a16="http://schemas.microsoft.com/office/drawing/2014/main" id="{54AA871B-923E-4694-BA75-643681C9C208}"/>
              </a:ext>
            </a:extLst>
          </p:cNvPr>
          <p:cNvGrpSpPr/>
          <p:nvPr/>
        </p:nvGrpSpPr>
        <p:grpSpPr>
          <a:xfrm rot="18900000">
            <a:off x="8824456" y="3032471"/>
            <a:ext cx="39840" cy="69273"/>
            <a:chOff x="1508883" y="2828925"/>
            <a:chExt cx="48206" cy="83820"/>
          </a:xfrm>
        </p:grpSpPr>
        <p:cxnSp>
          <p:nvCxnSpPr>
            <p:cNvPr id="1678" name="Straight Connector 1677">
              <a:extLst>
                <a:ext uri="{FF2B5EF4-FFF2-40B4-BE49-F238E27FC236}">
                  <a16:creationId xmlns:a16="http://schemas.microsoft.com/office/drawing/2014/main" id="{3A70542F-76ED-3C89-19E0-8EF94595CD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9" name="Straight Connector 1678">
              <a:extLst>
                <a:ext uri="{FF2B5EF4-FFF2-40B4-BE49-F238E27FC236}">
                  <a16:creationId xmlns:a16="http://schemas.microsoft.com/office/drawing/2014/main" id="{D88F9C5E-08EC-B145-D281-8D4912B16B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0" name="Straight Connector 1679">
              <a:extLst>
                <a:ext uri="{FF2B5EF4-FFF2-40B4-BE49-F238E27FC236}">
                  <a16:creationId xmlns:a16="http://schemas.microsoft.com/office/drawing/2014/main" id="{4F3E1A82-F2B6-7D96-3879-AA85BF460D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1" name="Oval 1680">
              <a:extLst>
                <a:ext uri="{FF2B5EF4-FFF2-40B4-BE49-F238E27FC236}">
                  <a16:creationId xmlns:a16="http://schemas.microsoft.com/office/drawing/2014/main" id="{BB8DED3D-7D87-92CE-65CB-99E75A31F23B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82" name="Group 1681">
            <a:extLst>
              <a:ext uri="{FF2B5EF4-FFF2-40B4-BE49-F238E27FC236}">
                <a16:creationId xmlns:a16="http://schemas.microsoft.com/office/drawing/2014/main" id="{E6F30903-4EEA-14EB-A56C-CCF683F80D12}"/>
              </a:ext>
            </a:extLst>
          </p:cNvPr>
          <p:cNvGrpSpPr/>
          <p:nvPr/>
        </p:nvGrpSpPr>
        <p:grpSpPr>
          <a:xfrm rot="3696547">
            <a:off x="8976856" y="3074382"/>
            <a:ext cx="39840" cy="69273"/>
            <a:chOff x="1508883" y="2828925"/>
            <a:chExt cx="48206" cy="83820"/>
          </a:xfrm>
        </p:grpSpPr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187CAD06-E005-B41C-F188-3A61C5F26C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4" name="Straight Connector 1683">
              <a:extLst>
                <a:ext uri="{FF2B5EF4-FFF2-40B4-BE49-F238E27FC236}">
                  <a16:creationId xmlns:a16="http://schemas.microsoft.com/office/drawing/2014/main" id="{2368A6BA-5A56-B1C1-7185-20DB3ADF7A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5" name="Straight Connector 1684">
              <a:extLst>
                <a:ext uri="{FF2B5EF4-FFF2-40B4-BE49-F238E27FC236}">
                  <a16:creationId xmlns:a16="http://schemas.microsoft.com/office/drawing/2014/main" id="{3CB16D53-678E-1F4C-D2F9-36A66C3212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6" name="Oval 1685">
              <a:extLst>
                <a:ext uri="{FF2B5EF4-FFF2-40B4-BE49-F238E27FC236}">
                  <a16:creationId xmlns:a16="http://schemas.microsoft.com/office/drawing/2014/main" id="{BDB3A41D-1DE0-D848-11B5-AE693FDE3D89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87" name="Group 1686">
            <a:extLst>
              <a:ext uri="{FF2B5EF4-FFF2-40B4-BE49-F238E27FC236}">
                <a16:creationId xmlns:a16="http://schemas.microsoft.com/office/drawing/2014/main" id="{FD27EB99-D84C-D9C4-B149-7003AC77FADE}"/>
              </a:ext>
            </a:extLst>
          </p:cNvPr>
          <p:cNvGrpSpPr/>
          <p:nvPr/>
        </p:nvGrpSpPr>
        <p:grpSpPr>
          <a:xfrm rot="2669105">
            <a:off x="8921611" y="2973417"/>
            <a:ext cx="39840" cy="69273"/>
            <a:chOff x="1508883" y="2828925"/>
            <a:chExt cx="48206" cy="83820"/>
          </a:xfrm>
        </p:grpSpPr>
        <p:cxnSp>
          <p:nvCxnSpPr>
            <p:cNvPr id="1688" name="Straight Connector 1687">
              <a:extLst>
                <a:ext uri="{FF2B5EF4-FFF2-40B4-BE49-F238E27FC236}">
                  <a16:creationId xmlns:a16="http://schemas.microsoft.com/office/drawing/2014/main" id="{7FE2BAA9-41CD-83E6-6AAB-D9D1FE5D00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9" name="Straight Connector 1688">
              <a:extLst>
                <a:ext uri="{FF2B5EF4-FFF2-40B4-BE49-F238E27FC236}">
                  <a16:creationId xmlns:a16="http://schemas.microsoft.com/office/drawing/2014/main" id="{4AF8F561-D366-9C60-6EF7-94ED26F980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0" name="Straight Connector 1689">
              <a:extLst>
                <a:ext uri="{FF2B5EF4-FFF2-40B4-BE49-F238E27FC236}">
                  <a16:creationId xmlns:a16="http://schemas.microsoft.com/office/drawing/2014/main" id="{B40BF1BA-3253-70BE-F6F8-7A64960632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1" name="Oval 1690">
              <a:extLst>
                <a:ext uri="{FF2B5EF4-FFF2-40B4-BE49-F238E27FC236}">
                  <a16:creationId xmlns:a16="http://schemas.microsoft.com/office/drawing/2014/main" id="{D4F9179D-8803-FFD9-6064-E08153A68F27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92" name="Group 1691">
            <a:extLst>
              <a:ext uri="{FF2B5EF4-FFF2-40B4-BE49-F238E27FC236}">
                <a16:creationId xmlns:a16="http://schemas.microsoft.com/office/drawing/2014/main" id="{C3DACD11-15DE-1B82-3320-496A45B31BF3}"/>
              </a:ext>
            </a:extLst>
          </p:cNvPr>
          <p:cNvGrpSpPr/>
          <p:nvPr/>
        </p:nvGrpSpPr>
        <p:grpSpPr>
          <a:xfrm rot="3696547">
            <a:off x="9460726" y="3099147"/>
            <a:ext cx="39840" cy="69273"/>
            <a:chOff x="1508883" y="2828925"/>
            <a:chExt cx="48206" cy="83820"/>
          </a:xfrm>
        </p:grpSpPr>
        <p:cxnSp>
          <p:nvCxnSpPr>
            <p:cNvPr id="1693" name="Straight Connector 1692">
              <a:extLst>
                <a:ext uri="{FF2B5EF4-FFF2-40B4-BE49-F238E27FC236}">
                  <a16:creationId xmlns:a16="http://schemas.microsoft.com/office/drawing/2014/main" id="{9CD8575F-0E3D-C990-19E1-E7B666188F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4" name="Straight Connector 1693">
              <a:extLst>
                <a:ext uri="{FF2B5EF4-FFF2-40B4-BE49-F238E27FC236}">
                  <a16:creationId xmlns:a16="http://schemas.microsoft.com/office/drawing/2014/main" id="{29222D59-D124-28B0-FA7C-B7667C87EE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5" name="Straight Connector 1694">
              <a:extLst>
                <a:ext uri="{FF2B5EF4-FFF2-40B4-BE49-F238E27FC236}">
                  <a16:creationId xmlns:a16="http://schemas.microsoft.com/office/drawing/2014/main" id="{3B0CBD2C-48D1-369E-84E4-CA6089AD94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6" name="Oval 1695">
              <a:extLst>
                <a:ext uri="{FF2B5EF4-FFF2-40B4-BE49-F238E27FC236}">
                  <a16:creationId xmlns:a16="http://schemas.microsoft.com/office/drawing/2014/main" id="{97799E9D-A6CB-6C15-F9C8-9E826639BC85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97" name="Group 1696">
            <a:extLst>
              <a:ext uri="{FF2B5EF4-FFF2-40B4-BE49-F238E27FC236}">
                <a16:creationId xmlns:a16="http://schemas.microsoft.com/office/drawing/2014/main" id="{E26B0C9C-1882-6A6C-7620-6441096D4800}"/>
              </a:ext>
            </a:extLst>
          </p:cNvPr>
          <p:cNvGrpSpPr/>
          <p:nvPr/>
        </p:nvGrpSpPr>
        <p:grpSpPr>
          <a:xfrm rot="18900000">
            <a:off x="9378811" y="3032470"/>
            <a:ext cx="39840" cy="69273"/>
            <a:chOff x="1508883" y="2828925"/>
            <a:chExt cx="48206" cy="83820"/>
          </a:xfrm>
        </p:grpSpPr>
        <p:cxnSp>
          <p:nvCxnSpPr>
            <p:cNvPr id="1698" name="Straight Connector 1697">
              <a:extLst>
                <a:ext uri="{FF2B5EF4-FFF2-40B4-BE49-F238E27FC236}">
                  <a16:creationId xmlns:a16="http://schemas.microsoft.com/office/drawing/2014/main" id="{148EB09B-3B1B-CD42-D355-23ACCE812A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9" name="Straight Connector 1698">
              <a:extLst>
                <a:ext uri="{FF2B5EF4-FFF2-40B4-BE49-F238E27FC236}">
                  <a16:creationId xmlns:a16="http://schemas.microsoft.com/office/drawing/2014/main" id="{37DDE2FC-A078-B4AC-006B-767E4C40A0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0" name="Straight Connector 1699">
              <a:extLst>
                <a:ext uri="{FF2B5EF4-FFF2-40B4-BE49-F238E27FC236}">
                  <a16:creationId xmlns:a16="http://schemas.microsoft.com/office/drawing/2014/main" id="{450AF502-5AAF-8213-1F11-3CE9231694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1" name="Oval 1700">
              <a:extLst>
                <a:ext uri="{FF2B5EF4-FFF2-40B4-BE49-F238E27FC236}">
                  <a16:creationId xmlns:a16="http://schemas.microsoft.com/office/drawing/2014/main" id="{21E16EE1-6D91-4518-AF0A-426512A0A17F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02" name="Group 1701">
            <a:extLst>
              <a:ext uri="{FF2B5EF4-FFF2-40B4-BE49-F238E27FC236}">
                <a16:creationId xmlns:a16="http://schemas.microsoft.com/office/drawing/2014/main" id="{88759E2A-52D4-F559-A7D8-C0280F3F8441}"/>
              </a:ext>
            </a:extLst>
          </p:cNvPr>
          <p:cNvGrpSpPr/>
          <p:nvPr/>
        </p:nvGrpSpPr>
        <p:grpSpPr>
          <a:xfrm rot="18900000">
            <a:off x="11274285" y="3076286"/>
            <a:ext cx="39840" cy="69273"/>
            <a:chOff x="1508883" y="2828925"/>
            <a:chExt cx="48206" cy="83820"/>
          </a:xfrm>
        </p:grpSpPr>
        <p:cxnSp>
          <p:nvCxnSpPr>
            <p:cNvPr id="1703" name="Straight Connector 1702">
              <a:extLst>
                <a:ext uri="{FF2B5EF4-FFF2-40B4-BE49-F238E27FC236}">
                  <a16:creationId xmlns:a16="http://schemas.microsoft.com/office/drawing/2014/main" id="{AC50B4A2-D6E5-A4C3-DA9A-66B0C2A41A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4" name="Straight Connector 1703">
              <a:extLst>
                <a:ext uri="{FF2B5EF4-FFF2-40B4-BE49-F238E27FC236}">
                  <a16:creationId xmlns:a16="http://schemas.microsoft.com/office/drawing/2014/main" id="{6DBC97FC-1A7F-1CC3-6D07-533BD687F7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5" name="Straight Connector 1704">
              <a:extLst>
                <a:ext uri="{FF2B5EF4-FFF2-40B4-BE49-F238E27FC236}">
                  <a16:creationId xmlns:a16="http://schemas.microsoft.com/office/drawing/2014/main" id="{63714317-4C00-2AFC-C084-571A665818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6" name="Oval 1705">
              <a:extLst>
                <a:ext uri="{FF2B5EF4-FFF2-40B4-BE49-F238E27FC236}">
                  <a16:creationId xmlns:a16="http://schemas.microsoft.com/office/drawing/2014/main" id="{72376FC4-A049-B0FC-A9FF-F03F726C5E75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07" name="TextBox 1706">
            <a:extLst>
              <a:ext uri="{FF2B5EF4-FFF2-40B4-BE49-F238E27FC236}">
                <a16:creationId xmlns:a16="http://schemas.microsoft.com/office/drawing/2014/main" id="{BB2B7101-986B-1C03-1103-B89C2D54A651}"/>
              </a:ext>
            </a:extLst>
          </p:cNvPr>
          <p:cNvSpPr txBox="1"/>
          <p:nvPr/>
        </p:nvSpPr>
        <p:spPr>
          <a:xfrm>
            <a:off x="10589763" y="3621410"/>
            <a:ext cx="579252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Dendritic </a:t>
            </a:r>
            <a:br>
              <a:rPr lang="en-GB">
                <a:solidFill>
                  <a:schemeClr val="tx1"/>
                </a:solidFill>
              </a:rPr>
            </a:br>
            <a:r>
              <a:rPr lang="en-GB">
                <a:solidFill>
                  <a:schemeClr val="tx1"/>
                </a:solidFill>
              </a:rPr>
              <a:t>cell</a:t>
            </a:r>
          </a:p>
        </p:txBody>
      </p:sp>
      <p:sp>
        <p:nvSpPr>
          <p:cNvPr id="1708" name="TextBox 1707">
            <a:extLst>
              <a:ext uri="{FF2B5EF4-FFF2-40B4-BE49-F238E27FC236}">
                <a16:creationId xmlns:a16="http://schemas.microsoft.com/office/drawing/2014/main" id="{73A22104-6986-5463-9622-62E1B18E77B5}"/>
              </a:ext>
            </a:extLst>
          </p:cNvPr>
          <p:cNvSpPr txBox="1"/>
          <p:nvPr/>
        </p:nvSpPr>
        <p:spPr>
          <a:xfrm>
            <a:off x="6275609" y="2484304"/>
            <a:ext cx="669020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Ciliated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1709" name="Straight Connector 1708">
            <a:extLst>
              <a:ext uri="{FF2B5EF4-FFF2-40B4-BE49-F238E27FC236}">
                <a16:creationId xmlns:a16="http://schemas.microsoft.com/office/drawing/2014/main" id="{755DFD85-49C4-6593-0C45-B8E0FFB8F85C}"/>
              </a:ext>
            </a:extLst>
          </p:cNvPr>
          <p:cNvCxnSpPr>
            <a:cxnSpLocks/>
          </p:cNvCxnSpPr>
          <p:nvPr/>
        </p:nvCxnSpPr>
        <p:spPr>
          <a:xfrm>
            <a:off x="6934200" y="2637823"/>
            <a:ext cx="54864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0" name="Straight Arrow Connector 1709">
            <a:extLst>
              <a:ext uri="{FF2B5EF4-FFF2-40B4-BE49-F238E27FC236}">
                <a16:creationId xmlns:a16="http://schemas.microsoft.com/office/drawing/2014/main" id="{B293BD18-092D-2963-E206-F2585098B52D}"/>
              </a:ext>
            </a:extLst>
          </p:cNvPr>
          <p:cNvCxnSpPr>
            <a:cxnSpLocks/>
          </p:cNvCxnSpPr>
          <p:nvPr/>
        </p:nvCxnSpPr>
        <p:spPr>
          <a:xfrm>
            <a:off x="9357360" y="4381500"/>
            <a:ext cx="1127760" cy="289560"/>
          </a:xfrm>
          <a:prstGeom prst="straightConnector1">
            <a:avLst/>
          </a:prstGeom>
          <a:ln w="12700">
            <a:solidFill>
              <a:schemeClr val="tx2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11" name="Group 1710">
            <a:extLst>
              <a:ext uri="{FF2B5EF4-FFF2-40B4-BE49-F238E27FC236}">
                <a16:creationId xmlns:a16="http://schemas.microsoft.com/office/drawing/2014/main" id="{2DF2A744-19C5-A426-0CC5-901026CAB86D}"/>
              </a:ext>
            </a:extLst>
          </p:cNvPr>
          <p:cNvGrpSpPr/>
          <p:nvPr/>
        </p:nvGrpSpPr>
        <p:grpSpPr>
          <a:xfrm>
            <a:off x="7203440" y="4737982"/>
            <a:ext cx="4279899" cy="404342"/>
            <a:chOff x="1243698" y="4377773"/>
            <a:chExt cx="4279899" cy="612000"/>
          </a:xfrm>
        </p:grpSpPr>
        <p:sp>
          <p:nvSpPr>
            <p:cNvPr id="1712" name="Afrundet rektangel 9">
              <a:extLst>
                <a:ext uri="{FF2B5EF4-FFF2-40B4-BE49-F238E27FC236}">
                  <a16:creationId xmlns:a16="http://schemas.microsoft.com/office/drawing/2014/main" id="{62C55AB7-C88B-6195-5A20-DB9A8CE43A77}"/>
                </a:ext>
              </a:extLst>
            </p:cNvPr>
            <p:cNvSpPr/>
            <p:nvPr/>
          </p:nvSpPr>
          <p:spPr>
            <a:xfrm>
              <a:off x="1243698" y="4377773"/>
              <a:ext cx="2193515" cy="61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Chronic rhinosinusitis</a:t>
              </a:r>
            </a:p>
          </p:txBody>
        </p:sp>
        <p:sp>
          <p:nvSpPr>
            <p:cNvPr id="1713" name="Afrundet rektangel 9">
              <a:extLst>
                <a:ext uri="{FF2B5EF4-FFF2-40B4-BE49-F238E27FC236}">
                  <a16:creationId xmlns:a16="http://schemas.microsoft.com/office/drawing/2014/main" id="{AFB05BE6-C54F-CE84-86BC-6DD203F8D08D}"/>
                </a:ext>
              </a:extLst>
            </p:cNvPr>
            <p:cNvSpPr/>
            <p:nvPr/>
          </p:nvSpPr>
          <p:spPr>
            <a:xfrm>
              <a:off x="3557432" y="4377773"/>
              <a:ext cx="1966165" cy="61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Rhinitis</a:t>
              </a:r>
            </a:p>
          </p:txBody>
        </p:sp>
      </p:grpSp>
      <p:cxnSp>
        <p:nvCxnSpPr>
          <p:cNvPr id="1714" name="Straight Arrow Connector 1713">
            <a:extLst>
              <a:ext uri="{FF2B5EF4-FFF2-40B4-BE49-F238E27FC236}">
                <a16:creationId xmlns:a16="http://schemas.microsoft.com/office/drawing/2014/main" id="{3D42C0DC-0C28-8294-822B-8FE996854557}"/>
              </a:ext>
            </a:extLst>
          </p:cNvPr>
          <p:cNvCxnSpPr>
            <a:cxnSpLocks/>
          </p:cNvCxnSpPr>
          <p:nvPr/>
        </p:nvCxnSpPr>
        <p:spPr>
          <a:xfrm flipH="1">
            <a:off x="8300198" y="4381500"/>
            <a:ext cx="1034302" cy="315842"/>
          </a:xfrm>
          <a:prstGeom prst="straightConnector1">
            <a:avLst/>
          </a:prstGeom>
          <a:ln w="12700">
            <a:solidFill>
              <a:schemeClr val="tx2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5" name="Oval 1714">
            <a:extLst>
              <a:ext uri="{FF2B5EF4-FFF2-40B4-BE49-F238E27FC236}">
                <a16:creationId xmlns:a16="http://schemas.microsoft.com/office/drawing/2014/main" id="{446BA7AA-2A4F-71CD-522F-FA790A9B2EA3}"/>
              </a:ext>
            </a:extLst>
          </p:cNvPr>
          <p:cNvSpPr/>
          <p:nvPr/>
        </p:nvSpPr>
        <p:spPr>
          <a:xfrm rot="16200000" flipH="1">
            <a:off x="9289740" y="4312536"/>
            <a:ext cx="132786" cy="13278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6" name="Freeform: Shape 1715">
            <a:extLst>
              <a:ext uri="{FF2B5EF4-FFF2-40B4-BE49-F238E27FC236}">
                <a16:creationId xmlns:a16="http://schemas.microsoft.com/office/drawing/2014/main" id="{C091B77C-2C28-D681-0382-031949B2DEED}"/>
              </a:ext>
            </a:extLst>
          </p:cNvPr>
          <p:cNvSpPr/>
          <p:nvPr/>
        </p:nvSpPr>
        <p:spPr>
          <a:xfrm>
            <a:off x="1043890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17" name="Freeform: Shape 1716">
            <a:extLst>
              <a:ext uri="{FF2B5EF4-FFF2-40B4-BE49-F238E27FC236}">
                <a16:creationId xmlns:a16="http://schemas.microsoft.com/office/drawing/2014/main" id="{5F190BA4-6B26-8C0C-A456-9F7DB7EDB580}"/>
              </a:ext>
            </a:extLst>
          </p:cNvPr>
          <p:cNvSpPr/>
          <p:nvPr/>
        </p:nvSpPr>
        <p:spPr>
          <a:xfrm>
            <a:off x="10739103" y="2571007"/>
            <a:ext cx="83397" cy="59138"/>
          </a:xfrm>
          <a:custGeom>
            <a:avLst/>
            <a:gdLst>
              <a:gd name="connsiteX0" fmla="*/ 4 w 86225"/>
              <a:gd name="connsiteY0" fmla="*/ 39645 h 61144"/>
              <a:gd name="connsiteX1" fmla="*/ 39484 w 86225"/>
              <a:gd name="connsiteY1" fmla="*/ 38 h 61144"/>
              <a:gd name="connsiteX2" fmla="*/ 86201 w 86225"/>
              <a:gd name="connsiteY2" fmla="*/ 34567 h 61144"/>
              <a:gd name="connsiteX3" fmla="*/ 42277 w 86225"/>
              <a:gd name="connsiteY3" fmla="*/ 61099 h 61144"/>
              <a:gd name="connsiteX4" fmla="*/ 131 w 86225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5" h="61144">
                <a:moveTo>
                  <a:pt x="4" y="39645"/>
                </a:moveTo>
                <a:cubicBezTo>
                  <a:pt x="-377" y="29490"/>
                  <a:pt x="25140" y="927"/>
                  <a:pt x="39484" y="38"/>
                </a:cubicBezTo>
                <a:cubicBezTo>
                  <a:pt x="53829" y="-850"/>
                  <a:pt x="85185" y="13875"/>
                  <a:pt x="86201" y="34567"/>
                </a:cubicBezTo>
                <a:cubicBezTo>
                  <a:pt x="87216" y="55387"/>
                  <a:pt x="56622" y="60338"/>
                  <a:pt x="42277" y="61099"/>
                </a:cubicBezTo>
                <a:cubicBezTo>
                  <a:pt x="27933" y="61988"/>
                  <a:pt x="512" y="49674"/>
                  <a:pt x="131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18" name="Freeform: Shape 1717">
            <a:extLst>
              <a:ext uri="{FF2B5EF4-FFF2-40B4-BE49-F238E27FC236}">
                <a16:creationId xmlns:a16="http://schemas.microsoft.com/office/drawing/2014/main" id="{18AD0F52-C71C-78EC-77B2-C1A4748666B0}"/>
              </a:ext>
            </a:extLst>
          </p:cNvPr>
          <p:cNvSpPr/>
          <p:nvPr/>
        </p:nvSpPr>
        <p:spPr>
          <a:xfrm>
            <a:off x="10461277" y="2668609"/>
            <a:ext cx="86726" cy="81445"/>
          </a:xfrm>
          <a:custGeom>
            <a:avLst/>
            <a:gdLst>
              <a:gd name="connsiteX0" fmla="*/ 10379 w 89667"/>
              <a:gd name="connsiteY0" fmla="*/ 80405 h 84207"/>
              <a:gd name="connsiteX1" fmla="*/ 11648 w 89667"/>
              <a:gd name="connsiteY1" fmla="*/ 13885 h 84207"/>
              <a:gd name="connsiteX2" fmla="*/ 78168 w 89667"/>
              <a:gd name="connsiteY2" fmla="*/ 13631 h 84207"/>
              <a:gd name="connsiteX3" fmla="*/ 73217 w 89667"/>
              <a:gd name="connsiteY3" fmla="*/ 64537 h 84207"/>
              <a:gd name="connsiteX4" fmla="*/ 10379 w 89667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667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309" y="-4522"/>
                  <a:pt x="60142" y="-4649"/>
                  <a:pt x="78168" y="13631"/>
                </a:cubicBezTo>
                <a:cubicBezTo>
                  <a:pt x="96194" y="31911"/>
                  <a:pt x="91878" y="46129"/>
                  <a:pt x="73217" y="64537"/>
                </a:cubicBezTo>
                <a:cubicBezTo>
                  <a:pt x="54429" y="82944"/>
                  <a:pt x="20661" y="88910"/>
                  <a:pt x="10379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19" name="Freeform: Shape 1718">
            <a:extLst>
              <a:ext uri="{FF2B5EF4-FFF2-40B4-BE49-F238E27FC236}">
                <a16:creationId xmlns:a16="http://schemas.microsoft.com/office/drawing/2014/main" id="{2FFFD52D-28AA-7998-BBEF-8C46307C2B80}"/>
              </a:ext>
            </a:extLst>
          </p:cNvPr>
          <p:cNvSpPr/>
          <p:nvPr/>
        </p:nvSpPr>
        <p:spPr>
          <a:xfrm>
            <a:off x="10722168" y="2685236"/>
            <a:ext cx="61181" cy="59807"/>
          </a:xfrm>
          <a:custGeom>
            <a:avLst/>
            <a:gdLst>
              <a:gd name="connsiteX0" fmla="*/ 10908 w 63256"/>
              <a:gd name="connsiteY0" fmla="*/ 58264 h 61835"/>
              <a:gd name="connsiteX1" fmla="*/ 5703 w 63256"/>
              <a:gd name="connsiteY1" fmla="*/ 7739 h 61835"/>
              <a:gd name="connsiteX2" fmla="*/ 56101 w 63256"/>
              <a:gd name="connsiteY2" fmla="*/ 13706 h 61835"/>
              <a:gd name="connsiteX3" fmla="*/ 46707 w 63256"/>
              <a:gd name="connsiteY3" fmla="*/ 49504 h 61835"/>
              <a:gd name="connsiteX4" fmla="*/ 10908 w 63256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56" h="61835">
                <a:moveTo>
                  <a:pt x="10908" y="58264"/>
                </a:moveTo>
                <a:cubicBezTo>
                  <a:pt x="4053" y="51282"/>
                  <a:pt x="-6737" y="20053"/>
                  <a:pt x="5703" y="7739"/>
                </a:cubicBezTo>
                <a:cubicBezTo>
                  <a:pt x="18144" y="-4575"/>
                  <a:pt x="40740" y="-1909"/>
                  <a:pt x="56101" y="13706"/>
                </a:cubicBezTo>
                <a:cubicBezTo>
                  <a:pt x="71461" y="29320"/>
                  <a:pt x="59148" y="37191"/>
                  <a:pt x="46707" y="49504"/>
                </a:cubicBezTo>
                <a:cubicBezTo>
                  <a:pt x="34266" y="61818"/>
                  <a:pt x="17763" y="65246"/>
                  <a:pt x="10908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20" name="Oval 1719">
            <a:extLst>
              <a:ext uri="{FF2B5EF4-FFF2-40B4-BE49-F238E27FC236}">
                <a16:creationId xmlns:a16="http://schemas.microsoft.com/office/drawing/2014/main" id="{1496B832-6B9C-EC50-5C4B-4FD9440160B5}"/>
              </a:ext>
            </a:extLst>
          </p:cNvPr>
          <p:cNvSpPr/>
          <p:nvPr/>
        </p:nvSpPr>
        <p:spPr>
          <a:xfrm>
            <a:off x="8851667" y="240487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1" name="Oval 1720">
            <a:extLst>
              <a:ext uri="{FF2B5EF4-FFF2-40B4-BE49-F238E27FC236}">
                <a16:creationId xmlns:a16="http://schemas.microsoft.com/office/drawing/2014/main" id="{FA4994AB-3DBE-50DB-4D0E-F57360E998D7}"/>
              </a:ext>
            </a:extLst>
          </p:cNvPr>
          <p:cNvSpPr/>
          <p:nvPr/>
        </p:nvSpPr>
        <p:spPr>
          <a:xfrm>
            <a:off x="8988827" y="229438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2" name="Oval 1721">
            <a:extLst>
              <a:ext uri="{FF2B5EF4-FFF2-40B4-BE49-F238E27FC236}">
                <a16:creationId xmlns:a16="http://schemas.microsoft.com/office/drawing/2014/main" id="{99FF9FE6-7ACE-6671-2EE0-C2E230396794}"/>
              </a:ext>
            </a:extLst>
          </p:cNvPr>
          <p:cNvSpPr/>
          <p:nvPr/>
        </p:nvSpPr>
        <p:spPr>
          <a:xfrm>
            <a:off x="9625097" y="213817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3" name="Arc 1722">
            <a:extLst>
              <a:ext uri="{FF2B5EF4-FFF2-40B4-BE49-F238E27FC236}">
                <a16:creationId xmlns:a16="http://schemas.microsoft.com/office/drawing/2014/main" id="{6A05BF87-332E-CD13-5119-A08141F62CCD}"/>
              </a:ext>
            </a:extLst>
          </p:cNvPr>
          <p:cNvSpPr/>
          <p:nvPr/>
        </p:nvSpPr>
        <p:spPr>
          <a:xfrm rot="21082789">
            <a:off x="10948169" y="2144464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4" name="Oval 1723">
            <a:extLst>
              <a:ext uri="{FF2B5EF4-FFF2-40B4-BE49-F238E27FC236}">
                <a16:creationId xmlns:a16="http://schemas.microsoft.com/office/drawing/2014/main" id="{F250FDE6-95B6-A0CD-F013-F6A3CD3F0732}"/>
              </a:ext>
            </a:extLst>
          </p:cNvPr>
          <p:cNvSpPr/>
          <p:nvPr/>
        </p:nvSpPr>
        <p:spPr>
          <a:xfrm>
            <a:off x="11168147" y="219151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5" name="Oval 1724">
            <a:extLst>
              <a:ext uri="{FF2B5EF4-FFF2-40B4-BE49-F238E27FC236}">
                <a16:creationId xmlns:a16="http://schemas.microsoft.com/office/drawing/2014/main" id="{A418E1A9-EDBF-7A0C-F7FA-A27A627AE425}"/>
              </a:ext>
            </a:extLst>
          </p:cNvPr>
          <p:cNvSpPr/>
          <p:nvPr/>
        </p:nvSpPr>
        <p:spPr>
          <a:xfrm>
            <a:off x="10864484" y="189227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26" name="Graphic 1725">
            <a:extLst>
              <a:ext uri="{FF2B5EF4-FFF2-40B4-BE49-F238E27FC236}">
                <a16:creationId xmlns:a16="http://schemas.microsoft.com/office/drawing/2014/main" id="{CE50B35C-E25C-8582-61AC-D4BDE855E9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474073">
            <a:off x="9031454" y="1784498"/>
            <a:ext cx="322240" cy="224344"/>
          </a:xfrm>
          <a:prstGeom prst="rect">
            <a:avLst/>
          </a:prstGeom>
        </p:spPr>
      </p:pic>
      <p:grpSp>
        <p:nvGrpSpPr>
          <p:cNvPr id="1727" name="Group 1726">
            <a:extLst>
              <a:ext uri="{FF2B5EF4-FFF2-40B4-BE49-F238E27FC236}">
                <a16:creationId xmlns:a16="http://schemas.microsoft.com/office/drawing/2014/main" id="{53CB0C5C-1952-3AE0-CFC8-179147816988}"/>
              </a:ext>
            </a:extLst>
          </p:cNvPr>
          <p:cNvGrpSpPr/>
          <p:nvPr/>
        </p:nvGrpSpPr>
        <p:grpSpPr>
          <a:xfrm>
            <a:off x="9394875" y="1731414"/>
            <a:ext cx="187004" cy="187365"/>
            <a:chOff x="749890" y="1213476"/>
            <a:chExt cx="636950" cy="638184"/>
          </a:xfrm>
        </p:grpSpPr>
        <p:pic>
          <p:nvPicPr>
            <p:cNvPr id="1728" name="Picture 1727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5AFB810B-7A58-B970-13E4-6C7AA94D305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729" name="Rectangle 1728">
              <a:extLst>
                <a:ext uri="{FF2B5EF4-FFF2-40B4-BE49-F238E27FC236}">
                  <a16:creationId xmlns:a16="http://schemas.microsoft.com/office/drawing/2014/main" id="{D733279F-2001-68DC-4DC9-06A3826A8D9A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0" name="Rectangle 1729">
              <a:extLst>
                <a:ext uri="{FF2B5EF4-FFF2-40B4-BE49-F238E27FC236}">
                  <a16:creationId xmlns:a16="http://schemas.microsoft.com/office/drawing/2014/main" id="{FC0CEC02-D057-2C86-13DA-DE818E80B901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31" name="Oval 1730">
            <a:extLst>
              <a:ext uri="{FF2B5EF4-FFF2-40B4-BE49-F238E27FC236}">
                <a16:creationId xmlns:a16="http://schemas.microsoft.com/office/drawing/2014/main" id="{361F6DB0-3122-45BA-23A5-083C43C1AF91}"/>
              </a:ext>
            </a:extLst>
          </p:cNvPr>
          <p:cNvSpPr/>
          <p:nvPr/>
        </p:nvSpPr>
        <p:spPr>
          <a:xfrm>
            <a:off x="8719454" y="182750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2" name="Oval 1731">
            <a:extLst>
              <a:ext uri="{FF2B5EF4-FFF2-40B4-BE49-F238E27FC236}">
                <a16:creationId xmlns:a16="http://schemas.microsoft.com/office/drawing/2014/main" id="{B2722079-5195-93C6-C6A5-366FE940A9A6}"/>
              </a:ext>
            </a:extLst>
          </p:cNvPr>
          <p:cNvSpPr/>
          <p:nvPr/>
        </p:nvSpPr>
        <p:spPr>
          <a:xfrm>
            <a:off x="9870074" y="177035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3" name="Oval 1732">
            <a:extLst>
              <a:ext uri="{FF2B5EF4-FFF2-40B4-BE49-F238E27FC236}">
                <a16:creationId xmlns:a16="http://schemas.microsoft.com/office/drawing/2014/main" id="{79D609A0-0DC3-486F-4F25-8CC7070800A4}"/>
              </a:ext>
            </a:extLst>
          </p:cNvPr>
          <p:cNvSpPr/>
          <p:nvPr/>
        </p:nvSpPr>
        <p:spPr>
          <a:xfrm>
            <a:off x="8167750" y="1876782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70536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DFA094E-BC51-B654-3A0D-3937295FBC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Conclusions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2F016221-9AC5-BC69-0581-29803E1C17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400" y="1530459"/>
            <a:ext cx="11095200" cy="4452238"/>
          </a:xfrm>
        </p:spPr>
        <p:txBody>
          <a:bodyPr/>
          <a:lstStyle/>
          <a:p>
            <a:r>
              <a:rPr lang="en-GB"/>
              <a:t>The airway epithelium is a primary site of disease in asthma</a:t>
            </a:r>
            <a:r>
              <a:rPr lang="en-GB" baseline="30000"/>
              <a:t>1</a:t>
            </a:r>
          </a:p>
          <a:p>
            <a:r>
              <a:rPr lang="en-GB"/>
              <a:t>Mediating responses to environmental exposures, the epithelium orchestrates airway inflammatory responses, airway hyperresponsiveness and structural changes, including goblet cell metaplasia</a:t>
            </a:r>
            <a:r>
              <a:rPr lang="en-GB" baseline="30000"/>
              <a:t>2</a:t>
            </a:r>
          </a:p>
          <a:p>
            <a:r>
              <a:rPr lang="en-GB"/>
              <a:t>The aberrant response of the airway epithelium causes asthma exacerbations, but also bronchospasm, mucus hypersecretion and accelerated decline in lung function</a:t>
            </a:r>
            <a:r>
              <a:rPr lang="en-GB" baseline="30000"/>
              <a:t>2</a:t>
            </a:r>
          </a:p>
          <a:p>
            <a:r>
              <a:rPr lang="en-GB"/>
              <a:t>Similar immune mechanisms are involved in upper airways disease, with epithelial cytokines being central drivers of inflammatory responses and symptoms</a:t>
            </a:r>
            <a:r>
              <a:rPr lang="en-GB" baseline="30000"/>
              <a:t>3,4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5ABD98DE-35EC-4A2F-8115-CA5B5D80D7F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da-DK" sz="800"/>
              <a:t>1. Calvén J, et al. </a:t>
            </a:r>
            <a:r>
              <a:rPr lang="en-GB" sz="800"/>
              <a:t>Int J Mol Sci 2020;21:8907; 2. </a:t>
            </a:r>
            <a:r>
              <a:rPr lang="en-GB" sz="800" err="1">
                <a:effectLst/>
                <a:latin typeface="Calibri" panose="020F0502020204030204" pitchFamily="34" charset="0"/>
              </a:rPr>
              <a:t>Porsbjerg</a:t>
            </a:r>
            <a:r>
              <a:rPr lang="en-GB" sz="800">
                <a:effectLst/>
                <a:latin typeface="Calibri" panose="020F0502020204030204" pitchFamily="34" charset="0"/>
              </a:rPr>
              <a:t> C, et al. Lancet 2023;401:858–873; 3.</a:t>
            </a:r>
            <a:r>
              <a:rPr lang="en-GB" sz="800"/>
              <a:t> </a:t>
            </a:r>
            <a:r>
              <a:rPr lang="en-US" sz="800"/>
              <a:t>Hong H, et al. </a:t>
            </a:r>
            <a:r>
              <a:rPr lang="en-GB" sz="800"/>
              <a:t>Allergy 2020;75:2794–2804; 4. </a:t>
            </a:r>
            <a:r>
              <a:rPr lang="en-GB" sz="800" err="1"/>
              <a:t>Fokkens</a:t>
            </a:r>
            <a:r>
              <a:rPr lang="en-GB" sz="800"/>
              <a:t> W, </a:t>
            </a:r>
            <a:r>
              <a:rPr lang="en-GB" sz="800" err="1"/>
              <a:t>Reitsma</a:t>
            </a:r>
            <a:r>
              <a:rPr lang="en-GB" sz="800"/>
              <a:t> S. Otolaryngol Clin North Am 2023;56:1–10</a:t>
            </a:r>
            <a:endParaRPr lang="da-DK" sz="800"/>
          </a:p>
        </p:txBody>
      </p:sp>
    </p:spTree>
    <p:extLst>
      <p:ext uri="{BB962C8B-B14F-4D97-AF65-F5344CB8AC3E}">
        <p14:creationId xmlns:p14="http://schemas.microsoft.com/office/powerpoint/2010/main" val="246379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E1A5E175-31C5-9512-9BBD-B151BF14562A}"/>
              </a:ext>
            </a:extLst>
          </p:cNvPr>
          <p:cNvSpPr/>
          <p:nvPr/>
        </p:nvSpPr>
        <p:spPr>
          <a:xfrm>
            <a:off x="6151138" y="3777927"/>
            <a:ext cx="549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A2CDEBB-5A82-83E5-C440-767B0FFC8D32}"/>
              </a:ext>
            </a:extLst>
          </p:cNvPr>
          <p:cNvSpPr/>
          <p:nvPr/>
        </p:nvSpPr>
        <p:spPr>
          <a:xfrm>
            <a:off x="6151134" y="1701114"/>
            <a:ext cx="549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0FD06D-799B-E4E7-5210-96284BE36859}"/>
              </a:ext>
            </a:extLst>
          </p:cNvPr>
          <p:cNvSpPr/>
          <p:nvPr/>
        </p:nvSpPr>
        <p:spPr>
          <a:xfrm>
            <a:off x="550863" y="3777927"/>
            <a:ext cx="5545137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724FE-6C98-7179-1DAE-5D88332EA31E}"/>
              </a:ext>
            </a:extLst>
          </p:cNvPr>
          <p:cNvSpPr/>
          <p:nvPr/>
        </p:nvSpPr>
        <p:spPr>
          <a:xfrm>
            <a:off x="550862" y="1701213"/>
            <a:ext cx="549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BC1D1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3E87EC3-515D-4695-25A5-023C4F79A6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The airway epithelium drives key clinical outcomes in asthma</a:t>
            </a:r>
            <a:r>
              <a:rPr lang="en-GB" baseline="30000"/>
              <a:t>1,2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BA7E3665-CE3C-AF62-5952-A0B49536CEE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800" dirty="0">
                <a:effectLst/>
                <a:latin typeface="Calibri" panose="020F0502020204030204" pitchFamily="34" charset="0"/>
              </a:rPr>
              <a:t>Figure based on Porsbjerg C, et al. Lancet 2023;401:858–873</a:t>
            </a:r>
          </a:p>
          <a:p>
            <a:r>
              <a:rPr lang="en-GB" sz="800" dirty="0"/>
              <a:t>1. Porsbjerg C, et al. Lancet 2023;401:858–873; 2. </a:t>
            </a:r>
            <a:r>
              <a:rPr lang="da-DK" sz="800" dirty="0"/>
              <a:t>Calvén J, et al. </a:t>
            </a:r>
            <a:r>
              <a:rPr lang="en-GB" sz="800" dirty="0"/>
              <a:t>Int J Mol Sci 2020;21:8907 </a:t>
            </a:r>
            <a:endParaRPr lang="da-DK" sz="8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51FECA2-F9B6-9747-2C0E-878432AC1CCF}"/>
              </a:ext>
            </a:extLst>
          </p:cNvPr>
          <p:cNvGrpSpPr/>
          <p:nvPr/>
        </p:nvGrpSpPr>
        <p:grpSpPr>
          <a:xfrm>
            <a:off x="1007331" y="4157752"/>
            <a:ext cx="4279044" cy="1501820"/>
            <a:chOff x="1007331" y="4434208"/>
            <a:chExt cx="4279044" cy="1501820"/>
          </a:xfrm>
        </p:grpSpPr>
        <p:sp>
          <p:nvSpPr>
            <p:cNvPr id="18" name="Afrundet rektangel 17">
              <a:extLst>
                <a:ext uri="{FF2B5EF4-FFF2-40B4-BE49-F238E27FC236}">
                  <a16:creationId xmlns:a16="http://schemas.microsoft.com/office/drawing/2014/main" id="{84976E34-F479-AA57-C160-EA8DE6643AAD}"/>
                </a:ext>
              </a:extLst>
            </p:cNvPr>
            <p:cNvSpPr/>
            <p:nvPr/>
          </p:nvSpPr>
          <p:spPr>
            <a:xfrm>
              <a:off x="1007331" y="4434208"/>
              <a:ext cx="2891942" cy="612000"/>
            </a:xfrm>
            <a:prstGeom prst="round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chemeClr val="bg1"/>
                  </a:solidFill>
                </a:rPr>
                <a:t>Airway hyperresponsiveness</a:t>
              </a:r>
            </a:p>
          </p:txBody>
        </p:sp>
        <p:sp>
          <p:nvSpPr>
            <p:cNvPr id="19" name="Afrundet rektangel 18">
              <a:extLst>
                <a:ext uri="{FF2B5EF4-FFF2-40B4-BE49-F238E27FC236}">
                  <a16:creationId xmlns:a16="http://schemas.microsoft.com/office/drawing/2014/main" id="{9E934EA3-4B1C-A00F-123B-B1C3F35ED040}"/>
                </a:ext>
              </a:extLst>
            </p:cNvPr>
            <p:cNvSpPr/>
            <p:nvPr/>
          </p:nvSpPr>
          <p:spPr>
            <a:xfrm>
              <a:off x="1007331" y="5359086"/>
              <a:ext cx="2891942" cy="576942"/>
            </a:xfrm>
            <a:prstGeom prst="round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600" b="1">
                  <a:solidFill>
                    <a:schemeClr val="bg1"/>
                  </a:solidFill>
                </a:rPr>
                <a:t>Dyspnoea</a:t>
              </a:r>
            </a:p>
          </p:txBody>
        </p:sp>
        <p:cxnSp>
          <p:nvCxnSpPr>
            <p:cNvPr id="22" name="Connector: Elbow 21">
              <a:extLst>
                <a:ext uri="{FF2B5EF4-FFF2-40B4-BE49-F238E27FC236}">
                  <a16:creationId xmlns:a16="http://schemas.microsoft.com/office/drawing/2014/main" id="{80C135D1-B9CE-C36D-7FE7-CB121A4687E5}"/>
                </a:ext>
              </a:extLst>
            </p:cNvPr>
            <p:cNvCxnSpPr>
              <a:cxnSpLocks/>
              <a:stCxn id="18" idx="3"/>
            </p:cNvCxnSpPr>
            <p:nvPr/>
          </p:nvCxnSpPr>
          <p:spPr>
            <a:xfrm flipV="1">
              <a:off x="3899273" y="4434208"/>
              <a:ext cx="1387102" cy="306000"/>
            </a:xfrm>
            <a:prstGeom prst="bentConnector3">
              <a:avLst/>
            </a:prstGeom>
            <a:ln w="28575">
              <a:solidFill>
                <a:srgbClr val="28ABE1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BEDC33F1-56EE-995E-7139-C7B57312B19D}"/>
                </a:ext>
              </a:extLst>
            </p:cNvPr>
            <p:cNvCxnSpPr>
              <a:cxnSpLocks/>
              <a:stCxn id="18" idx="2"/>
              <a:endCxn id="19" idx="0"/>
            </p:cNvCxnSpPr>
            <p:nvPr/>
          </p:nvCxnSpPr>
          <p:spPr>
            <a:xfrm>
              <a:off x="2453302" y="5046208"/>
              <a:ext cx="0" cy="312878"/>
            </a:xfrm>
            <a:prstGeom prst="line">
              <a:avLst/>
            </a:prstGeom>
            <a:ln w="28575">
              <a:solidFill>
                <a:srgbClr val="28ABE1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50BA6BF-59B6-6947-6CFC-3C25C3E56CFD}"/>
              </a:ext>
            </a:extLst>
          </p:cNvPr>
          <p:cNvGrpSpPr/>
          <p:nvPr/>
        </p:nvGrpSpPr>
        <p:grpSpPr>
          <a:xfrm>
            <a:off x="1007331" y="1939581"/>
            <a:ext cx="4279044" cy="1539200"/>
            <a:chOff x="1007331" y="1556806"/>
            <a:chExt cx="4279044" cy="1539200"/>
          </a:xfrm>
        </p:grpSpPr>
        <p:sp>
          <p:nvSpPr>
            <p:cNvPr id="5" name="Afrundet rektangel 4">
              <a:extLst>
                <a:ext uri="{FF2B5EF4-FFF2-40B4-BE49-F238E27FC236}">
                  <a16:creationId xmlns:a16="http://schemas.microsoft.com/office/drawing/2014/main" id="{FE25159C-6D08-FBC7-2162-935D7906369B}"/>
                </a:ext>
              </a:extLst>
            </p:cNvPr>
            <p:cNvSpPr/>
            <p:nvPr/>
          </p:nvSpPr>
          <p:spPr>
            <a:xfrm>
              <a:off x="1007331" y="2484006"/>
              <a:ext cx="2880000" cy="61200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Exacerbations</a:t>
              </a:r>
            </a:p>
          </p:txBody>
        </p:sp>
        <p:sp>
          <p:nvSpPr>
            <p:cNvPr id="6" name="Afrundet rektangel 5">
              <a:extLst>
                <a:ext uri="{FF2B5EF4-FFF2-40B4-BE49-F238E27FC236}">
                  <a16:creationId xmlns:a16="http://schemas.microsoft.com/office/drawing/2014/main" id="{C7A41482-A29D-F760-24B0-417D262EC570}"/>
                </a:ext>
              </a:extLst>
            </p:cNvPr>
            <p:cNvSpPr/>
            <p:nvPr/>
          </p:nvSpPr>
          <p:spPr>
            <a:xfrm>
              <a:off x="1007331" y="1556806"/>
              <a:ext cx="2880000" cy="612000"/>
            </a:xfrm>
            <a:prstGeom prst="roundRect">
              <a:avLst/>
            </a:prstGeom>
            <a:solidFill>
              <a:srgbClr val="FF2B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chemeClr val="bg1"/>
                  </a:solidFill>
                </a:rPr>
                <a:t>Inflammatory response </a:t>
              </a:r>
              <a:br>
                <a:rPr lang="en-GB" sz="1600" b="1" dirty="0">
                  <a:solidFill>
                    <a:schemeClr val="bg1"/>
                  </a:solidFill>
                </a:rPr>
              </a:br>
              <a:r>
                <a:rPr lang="en-GB" sz="1600" b="1" dirty="0">
                  <a:solidFill>
                    <a:schemeClr val="bg1"/>
                  </a:solidFill>
                </a:rPr>
                <a:t>to asthma triggers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EB8E0C6D-2988-FF4C-040E-F19FAEA9E09E}"/>
                </a:ext>
              </a:extLst>
            </p:cNvPr>
            <p:cNvCxnSpPr>
              <a:cxnSpLocks/>
              <a:stCxn id="6" idx="2"/>
            </p:cNvCxnSpPr>
            <p:nvPr/>
          </p:nvCxnSpPr>
          <p:spPr>
            <a:xfrm>
              <a:off x="2447331" y="2168806"/>
              <a:ext cx="0" cy="315200"/>
            </a:xfrm>
            <a:prstGeom prst="line">
              <a:avLst/>
            </a:prstGeom>
            <a:ln w="28575">
              <a:solidFill>
                <a:schemeClr val="accent1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2" name="Connector: Elbow 2051">
              <a:extLst>
                <a:ext uri="{FF2B5EF4-FFF2-40B4-BE49-F238E27FC236}">
                  <a16:creationId xmlns:a16="http://schemas.microsoft.com/office/drawing/2014/main" id="{D9C550A9-C716-DC0A-7733-8E6506569424}"/>
                </a:ext>
              </a:extLst>
            </p:cNvPr>
            <p:cNvCxnSpPr>
              <a:cxnSpLocks/>
              <a:stCxn id="6" idx="3"/>
            </p:cNvCxnSpPr>
            <p:nvPr/>
          </p:nvCxnSpPr>
          <p:spPr>
            <a:xfrm>
              <a:off x="3887331" y="1862806"/>
              <a:ext cx="1399044" cy="944307"/>
            </a:xfrm>
            <a:prstGeom prst="bentConnector3">
              <a:avLst/>
            </a:prstGeom>
            <a:ln w="28575">
              <a:solidFill>
                <a:schemeClr val="accent1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3EDEECA-E327-DFEA-A229-A19F13660C37}"/>
              </a:ext>
            </a:extLst>
          </p:cNvPr>
          <p:cNvGrpSpPr/>
          <p:nvPr/>
        </p:nvGrpSpPr>
        <p:grpSpPr>
          <a:xfrm>
            <a:off x="6911163" y="4126190"/>
            <a:ext cx="4486536" cy="1506099"/>
            <a:chOff x="6686193" y="4429929"/>
            <a:chExt cx="4486536" cy="1506099"/>
          </a:xfrm>
        </p:grpSpPr>
        <p:sp>
          <p:nvSpPr>
            <p:cNvPr id="7" name="Afrundet rektangel 6">
              <a:extLst>
                <a:ext uri="{FF2B5EF4-FFF2-40B4-BE49-F238E27FC236}">
                  <a16:creationId xmlns:a16="http://schemas.microsoft.com/office/drawing/2014/main" id="{63CD7A29-EE91-5ECF-BA02-3C2B21D86A02}"/>
                </a:ext>
              </a:extLst>
            </p:cNvPr>
            <p:cNvSpPr/>
            <p:nvPr/>
          </p:nvSpPr>
          <p:spPr>
            <a:xfrm>
              <a:off x="8292729" y="4429929"/>
              <a:ext cx="2880000" cy="612000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600" b="1" dirty="0">
                  <a:solidFill>
                    <a:schemeClr val="bg1"/>
                  </a:solidFill>
                </a:rPr>
                <a:t>Goblet cell hyperplasia</a:t>
              </a:r>
            </a:p>
          </p:txBody>
        </p:sp>
        <p:sp>
          <p:nvSpPr>
            <p:cNvPr id="9" name="Afrundet rektangel 8">
              <a:extLst>
                <a:ext uri="{FF2B5EF4-FFF2-40B4-BE49-F238E27FC236}">
                  <a16:creationId xmlns:a16="http://schemas.microsoft.com/office/drawing/2014/main" id="{A4A512EC-71CA-BB14-8895-7422E6031EDE}"/>
                </a:ext>
              </a:extLst>
            </p:cNvPr>
            <p:cNvSpPr/>
            <p:nvPr/>
          </p:nvSpPr>
          <p:spPr>
            <a:xfrm>
              <a:off x="8292729" y="5324028"/>
              <a:ext cx="2880000" cy="612000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Mucus hypersecretion</a:t>
              </a:r>
            </a:p>
          </p:txBody>
        </p:sp>
        <p:cxnSp>
          <p:nvCxnSpPr>
            <p:cNvPr id="2056" name="Straight Connector 2055">
              <a:extLst>
                <a:ext uri="{FF2B5EF4-FFF2-40B4-BE49-F238E27FC236}">
                  <a16:creationId xmlns:a16="http://schemas.microsoft.com/office/drawing/2014/main" id="{AE5EEA48-252A-DABE-3398-EE5FAB77CE5F}"/>
                </a:ext>
              </a:extLst>
            </p:cNvPr>
            <p:cNvCxnSpPr>
              <a:cxnSpLocks/>
              <a:stCxn id="7" idx="2"/>
              <a:endCxn id="9" idx="0"/>
            </p:cNvCxnSpPr>
            <p:nvPr/>
          </p:nvCxnSpPr>
          <p:spPr>
            <a:xfrm>
              <a:off x="9732729" y="5041929"/>
              <a:ext cx="0" cy="282099"/>
            </a:xfrm>
            <a:prstGeom prst="line">
              <a:avLst/>
            </a:prstGeom>
            <a:ln w="28575">
              <a:solidFill>
                <a:schemeClr val="accent2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9" name="Connector: Elbow 2058">
              <a:extLst>
                <a:ext uri="{FF2B5EF4-FFF2-40B4-BE49-F238E27FC236}">
                  <a16:creationId xmlns:a16="http://schemas.microsoft.com/office/drawing/2014/main" id="{18868AF1-41C2-F52B-70DE-FCAD8386017E}"/>
                </a:ext>
              </a:extLst>
            </p:cNvPr>
            <p:cNvCxnSpPr>
              <a:cxnSpLocks/>
              <a:stCxn id="7" idx="1"/>
            </p:cNvCxnSpPr>
            <p:nvPr/>
          </p:nvCxnSpPr>
          <p:spPr>
            <a:xfrm rot="10800000">
              <a:off x="6686193" y="4461491"/>
              <a:ext cx="1606536" cy="274438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accent2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DA493D0-DA4C-08CA-4EC4-AEBA3F6847EE}"/>
              </a:ext>
            </a:extLst>
          </p:cNvPr>
          <p:cNvGrpSpPr/>
          <p:nvPr/>
        </p:nvGrpSpPr>
        <p:grpSpPr>
          <a:xfrm>
            <a:off x="6835813" y="1928944"/>
            <a:ext cx="4568068" cy="1506099"/>
            <a:chOff x="6835813" y="1556806"/>
            <a:chExt cx="4568068" cy="1506099"/>
          </a:xfrm>
        </p:grpSpPr>
        <p:sp>
          <p:nvSpPr>
            <p:cNvPr id="10" name="Afrundet rektangel 9">
              <a:extLst>
                <a:ext uri="{FF2B5EF4-FFF2-40B4-BE49-F238E27FC236}">
                  <a16:creationId xmlns:a16="http://schemas.microsoft.com/office/drawing/2014/main" id="{4338AA11-2947-51AC-3F24-ABCCA82AFA73}"/>
                </a:ext>
              </a:extLst>
            </p:cNvPr>
            <p:cNvSpPr/>
            <p:nvPr/>
          </p:nvSpPr>
          <p:spPr>
            <a:xfrm>
              <a:off x="8517699" y="1556806"/>
              <a:ext cx="2880000" cy="61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chemeClr val="bg1"/>
                  </a:solidFill>
                </a:rPr>
                <a:t>Airway remodelling</a:t>
              </a:r>
            </a:p>
          </p:txBody>
        </p:sp>
        <p:sp>
          <p:nvSpPr>
            <p:cNvPr id="11" name="Afrundet rektangel 10">
              <a:extLst>
                <a:ext uri="{FF2B5EF4-FFF2-40B4-BE49-F238E27FC236}">
                  <a16:creationId xmlns:a16="http://schemas.microsoft.com/office/drawing/2014/main" id="{B34B3E59-4420-3DB5-902F-DE2E7A2BC8C9}"/>
                </a:ext>
              </a:extLst>
            </p:cNvPr>
            <p:cNvSpPr/>
            <p:nvPr/>
          </p:nvSpPr>
          <p:spPr>
            <a:xfrm>
              <a:off x="8523881" y="2450905"/>
              <a:ext cx="2880000" cy="61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Lung function decline</a:t>
              </a:r>
            </a:p>
          </p:txBody>
        </p:sp>
        <p:cxnSp>
          <p:nvCxnSpPr>
            <p:cNvPr id="2062" name="Straight Connector 2061">
              <a:extLst>
                <a:ext uri="{FF2B5EF4-FFF2-40B4-BE49-F238E27FC236}">
                  <a16:creationId xmlns:a16="http://schemas.microsoft.com/office/drawing/2014/main" id="{510DD8D4-DEFF-942C-7DC0-B7312CEE4A28}"/>
                </a:ext>
              </a:extLst>
            </p:cNvPr>
            <p:cNvCxnSpPr>
              <a:cxnSpLocks/>
              <a:stCxn id="10" idx="2"/>
              <a:endCxn id="11" idx="0"/>
            </p:cNvCxnSpPr>
            <p:nvPr/>
          </p:nvCxnSpPr>
          <p:spPr>
            <a:xfrm>
              <a:off x="9957699" y="2168806"/>
              <a:ext cx="6182" cy="282099"/>
            </a:xfrm>
            <a:prstGeom prst="line">
              <a:avLst/>
            </a:prstGeom>
            <a:ln w="28575">
              <a:solidFill>
                <a:schemeClr val="tx2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5" name="Connector: Elbow 2064">
              <a:extLst>
                <a:ext uri="{FF2B5EF4-FFF2-40B4-BE49-F238E27FC236}">
                  <a16:creationId xmlns:a16="http://schemas.microsoft.com/office/drawing/2014/main" id="{2DD026CC-EC6B-FFA0-CD90-1CFE773A006A}"/>
                </a:ext>
              </a:extLst>
            </p:cNvPr>
            <p:cNvCxnSpPr>
              <a:cxnSpLocks/>
              <a:stCxn id="10" idx="1"/>
            </p:cNvCxnSpPr>
            <p:nvPr/>
          </p:nvCxnSpPr>
          <p:spPr>
            <a:xfrm rot="10800000" flipV="1">
              <a:off x="6835813" y="1862806"/>
              <a:ext cx="1681886" cy="954944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tx2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2" descr="Asthma - The Lancet">
            <a:extLst>
              <a:ext uri="{FF2B5EF4-FFF2-40B4-BE49-F238E27FC236}">
                <a16:creationId xmlns:a16="http://schemas.microsoft.com/office/drawing/2014/main" id="{A351F9AC-06BD-A8A5-F49C-4B875D5614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461" t="54780" r="40594" b="24568"/>
          <a:stretch/>
        </p:blipFill>
        <p:spPr bwMode="auto">
          <a:xfrm>
            <a:off x="5383000" y="3016702"/>
            <a:ext cx="1426000" cy="142600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15026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CF5587-CF5A-42C3-8BCB-05DE65484A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400" dirty="0"/>
              <a:t>Environmental exposures act on the epithelium to trigger release of epithelial cytokines, which drive downstream responses</a:t>
            </a:r>
            <a:r>
              <a:rPr lang="en-US" sz="2400" baseline="30000" dirty="0"/>
              <a:t>1–10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96F0F3-A425-C742-3421-B79605DAADCA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sz="800" dirty="0">
                <a:latin typeface="Calibri"/>
                <a:ea typeface="Roboto"/>
                <a:cs typeface="Calibri"/>
              </a:rPr>
              <a:t>Figure adapted from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Porsbjerg</a:t>
            </a:r>
            <a:r>
              <a:rPr lang="en-US" sz="800" dirty="0">
                <a:latin typeface="Calibri"/>
                <a:ea typeface="Roboto"/>
                <a:cs typeface="Calibri"/>
              </a:rPr>
              <a:t> CM, et al.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800" dirty="0">
                <a:latin typeface="Calibri"/>
                <a:ea typeface="Roboto"/>
                <a:cs typeface="Calibri"/>
              </a:rPr>
              <a:t> Respir J 2020;56:2000260, Ishmael FT.</a:t>
            </a:r>
            <a:r>
              <a:rPr lang="en-GB" sz="800" dirty="0">
                <a:latin typeface="Calibri"/>
                <a:ea typeface="Roboto"/>
                <a:cs typeface="Calibri"/>
              </a:rPr>
              <a:t> </a:t>
            </a:r>
            <a:r>
              <a:rPr lang="en-US" sz="800" dirty="0">
                <a:latin typeface="Calibri"/>
                <a:ea typeface="Roboto"/>
                <a:cs typeface="Calibri"/>
              </a:rPr>
              <a:t>J Am Osteopath Assoc 2011;111(11 Suppl. 7):S11–S17 and Gauvreau G, </a:t>
            </a:r>
            <a:r>
              <a:rPr lang="en-GB" sz="800" dirty="0">
                <a:latin typeface="Calibri"/>
                <a:ea typeface="Roboto"/>
                <a:cs typeface="Calibri"/>
              </a:rPr>
              <a:t>et al. </a:t>
            </a:r>
            <a:r>
              <a:rPr lang="en-US" sz="800" dirty="0">
                <a:latin typeface="Calibri"/>
                <a:ea typeface="Roboto"/>
                <a:cs typeface="Calibri"/>
              </a:rPr>
              <a:t>Expert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Opin</a:t>
            </a:r>
            <a:r>
              <a:rPr lang="en-US" sz="800" dirty="0">
                <a:latin typeface="Calibri"/>
                <a:ea typeface="Roboto"/>
                <a:cs typeface="Calibri"/>
              </a:rPr>
              <a:t>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Ther</a:t>
            </a:r>
            <a:r>
              <a:rPr lang="en-US" sz="800" dirty="0">
                <a:latin typeface="Calibri"/>
                <a:ea typeface="Roboto"/>
                <a:cs typeface="Calibri"/>
              </a:rPr>
              <a:t> Targets 2020;24:777–792</a:t>
            </a:r>
            <a:br>
              <a:rPr lang="en-US" sz="800" dirty="0">
                <a:latin typeface="Calibri"/>
                <a:ea typeface="Roboto"/>
                <a:cs typeface="Calibri"/>
              </a:rPr>
            </a:br>
            <a:r>
              <a:rPr lang="en-US" altLang="en-US" sz="800" dirty="0">
                <a:latin typeface="+mn-lt"/>
              </a:rPr>
              <a:t>FeNO, fractional exhaled nitric oxide; IgE, immunoglobulin E; IL, interleukin; MUC5, mucin 5; T2, type 2; TSLP, thymic stromal lymphopoietin</a:t>
            </a:r>
            <a:br>
              <a:rPr lang="en-US" altLang="en-US" sz="800" dirty="0">
                <a:latin typeface="+mn-lt"/>
              </a:rPr>
            </a:br>
            <a:r>
              <a:rPr lang="en-US" altLang="en-US" sz="800" dirty="0">
                <a:latin typeface="+mn-lt"/>
              </a:rPr>
              <a:t>1.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Porsbjerg</a:t>
            </a:r>
            <a:r>
              <a:rPr lang="en-US" sz="800" dirty="0">
                <a:latin typeface="Calibri"/>
                <a:ea typeface="Roboto"/>
                <a:cs typeface="Calibri"/>
              </a:rPr>
              <a:t> CM, et al.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800" dirty="0">
                <a:latin typeface="Calibri"/>
                <a:ea typeface="Roboto"/>
                <a:cs typeface="Calibri"/>
              </a:rPr>
              <a:t> Respir J 2020;56:2000260; 2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et al. J Asthma Allergy 2022;15:749–765</a:t>
            </a:r>
            <a:r>
              <a:rPr lang="en-US" sz="800" dirty="0">
                <a:latin typeface="Calibri"/>
                <a:ea typeface="Roboto"/>
                <a:cs typeface="Calibri"/>
              </a:rPr>
              <a:t>; 3. Cohn L. J Clin Invest 2006;116:306–308; 4. </a:t>
            </a:r>
            <a:r>
              <a:rPr lang="en-US" sz="800" dirty="0"/>
              <a:t>Janeway CA, et al. Immunobiology: The Immune System in Health and Disease. (5th </a:t>
            </a:r>
            <a:r>
              <a:rPr lang="en-US" sz="800" dirty="0" err="1"/>
              <a:t>Edn</a:t>
            </a:r>
            <a:r>
              <a:rPr lang="en-US" sz="800" dirty="0"/>
              <a:t>). New York: Garland Science, 2001. Glossary. Available from: https://www.ncbi.nlm.nih.gov/books/NBK10759/; 5. Davis JD, </a:t>
            </a:r>
            <a:r>
              <a:rPr lang="en-US" sz="800" dirty="0" err="1"/>
              <a:t>Wypych</a:t>
            </a:r>
            <a:r>
              <a:rPr lang="en-US" sz="800" dirty="0"/>
              <a:t> TP. Mucosal Immunol 2021 Sep;14:978–990; 6. Brightling CE, et al. N Engl J Med 2002;346:1699–1705; 7. </a:t>
            </a:r>
            <a:r>
              <a:rPr lang="en-US" sz="800" dirty="0" err="1"/>
              <a:t>Begueret</a:t>
            </a:r>
            <a:r>
              <a:rPr lang="en-US" sz="800" dirty="0"/>
              <a:t> H, et al. Thorax 2007;62:8–15; 8. </a:t>
            </a:r>
            <a:r>
              <a:rPr lang="en-US" sz="800" dirty="0" err="1"/>
              <a:t>Krystel</a:t>
            </a:r>
            <a:r>
              <a:rPr lang="en-US" sz="800" dirty="0"/>
              <a:t>-Whittemore M, et al. Front Immunol 2016;6:620; 9. Gao H, et al. J Immunol Res 2017;2017:3743048; 10. </a:t>
            </a:r>
            <a:r>
              <a:rPr lang="en-US" sz="800" dirty="0">
                <a:latin typeface="Calibri"/>
                <a:ea typeface="Roboto"/>
                <a:cs typeface="Calibri"/>
              </a:rPr>
              <a:t>Gauvreau G, </a:t>
            </a:r>
            <a:r>
              <a:rPr lang="en-GB" sz="800" dirty="0">
                <a:latin typeface="Calibri"/>
                <a:ea typeface="Roboto"/>
                <a:cs typeface="Calibri"/>
              </a:rPr>
              <a:t>et al. </a:t>
            </a:r>
            <a:r>
              <a:rPr lang="en-US" sz="800" dirty="0">
                <a:latin typeface="Calibri"/>
                <a:ea typeface="Roboto"/>
                <a:cs typeface="Calibri"/>
              </a:rPr>
              <a:t>Expert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Opin</a:t>
            </a:r>
            <a:r>
              <a:rPr lang="en-US" sz="800" dirty="0">
                <a:latin typeface="Calibri"/>
                <a:ea typeface="Roboto"/>
                <a:cs typeface="Calibri"/>
              </a:rPr>
              <a:t>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Ther</a:t>
            </a:r>
            <a:r>
              <a:rPr lang="en-US" sz="800" dirty="0">
                <a:latin typeface="Calibri"/>
                <a:ea typeface="Roboto"/>
                <a:cs typeface="Calibri"/>
              </a:rPr>
              <a:t> Targets 2020;24:777–792</a:t>
            </a:r>
            <a:endParaRPr lang="en-US" sz="800" dirty="0">
              <a:latin typeface="+mn-lt"/>
            </a:endParaRPr>
          </a:p>
        </p:txBody>
      </p:sp>
      <p:grpSp>
        <p:nvGrpSpPr>
          <p:cNvPr id="558" name="Group 557">
            <a:extLst>
              <a:ext uri="{FF2B5EF4-FFF2-40B4-BE49-F238E27FC236}">
                <a16:creationId xmlns:a16="http://schemas.microsoft.com/office/drawing/2014/main" id="{AC711D7C-DDB9-2A5C-BF0B-F08D0673DC9F}"/>
              </a:ext>
            </a:extLst>
          </p:cNvPr>
          <p:cNvGrpSpPr>
            <a:grpSpLocks noChangeAspect="1"/>
          </p:cNvGrpSpPr>
          <p:nvPr/>
        </p:nvGrpSpPr>
        <p:grpSpPr>
          <a:xfrm>
            <a:off x="1384631" y="1479406"/>
            <a:ext cx="9422735" cy="4342611"/>
            <a:chOff x="1525068" y="1406271"/>
            <a:chExt cx="8364021" cy="3854686"/>
          </a:xfrm>
        </p:grpSpPr>
        <p:sp>
          <p:nvSpPr>
            <p:cNvPr id="9" name="Trapezoid 8">
              <a:extLst>
                <a:ext uri="{FF2B5EF4-FFF2-40B4-BE49-F238E27FC236}">
                  <a16:creationId xmlns:a16="http://schemas.microsoft.com/office/drawing/2014/main" id="{8C8AFA30-A4A7-019A-F737-9AFD978FA0DA}"/>
                </a:ext>
              </a:extLst>
            </p:cNvPr>
            <p:cNvSpPr/>
            <p:nvPr/>
          </p:nvSpPr>
          <p:spPr>
            <a:xfrm>
              <a:off x="5678389" y="2755086"/>
              <a:ext cx="1921734" cy="1640175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10000">
                  <a:srgbClr val="FFFFFF">
                    <a:alpha val="17000"/>
                  </a:srgbClr>
                </a:gs>
                <a:gs pos="96000">
                  <a:srgbClr val="8734C3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7EE59F-D11D-C651-9AF6-17086D3F2FAA}"/>
                </a:ext>
              </a:extLst>
            </p:cNvPr>
            <p:cNvSpPr/>
            <p:nvPr/>
          </p:nvSpPr>
          <p:spPr>
            <a:xfrm>
              <a:off x="3805049" y="2731735"/>
              <a:ext cx="1921734" cy="1632196"/>
            </a:xfrm>
            <a:custGeom>
              <a:avLst/>
              <a:gdLst>
                <a:gd name="connsiteX0" fmla="*/ 1171265 w 2345338"/>
                <a:gd name="connsiteY0" fmla="*/ 0 h 1924577"/>
                <a:gd name="connsiteX1" fmla="*/ 1171265 w 2345338"/>
                <a:gd name="connsiteY1" fmla="*/ 1564778 h 1924577"/>
                <a:gd name="connsiteX2" fmla="*/ 2126371 w 2345338"/>
                <a:gd name="connsiteY2" fmla="*/ 1564778 h 1924577"/>
                <a:gd name="connsiteX3" fmla="*/ 2345338 w 2345338"/>
                <a:gd name="connsiteY3" fmla="*/ 1924577 h 1924577"/>
                <a:gd name="connsiteX4" fmla="*/ 0 w 2345338"/>
                <a:gd name="connsiteY4" fmla="*/ 1924577 h 192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5338" h="1924577">
                  <a:moveTo>
                    <a:pt x="1171265" y="0"/>
                  </a:moveTo>
                  <a:lnTo>
                    <a:pt x="1171265" y="1564778"/>
                  </a:lnTo>
                  <a:lnTo>
                    <a:pt x="2126371" y="1564778"/>
                  </a:lnTo>
                  <a:lnTo>
                    <a:pt x="2345338" y="1924577"/>
                  </a:lnTo>
                  <a:lnTo>
                    <a:pt x="0" y="19245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17000"/>
                  </a:srgbClr>
                </a:gs>
                <a:gs pos="96000">
                  <a:srgbClr val="67C4EB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02C0939-8DB4-325B-C476-C6DDDADF5D44}"/>
                </a:ext>
              </a:extLst>
            </p:cNvPr>
            <p:cNvSpPr/>
            <p:nvPr/>
          </p:nvSpPr>
          <p:spPr>
            <a:xfrm>
              <a:off x="3798928" y="2659409"/>
              <a:ext cx="1921734" cy="1634151"/>
            </a:xfrm>
            <a:custGeom>
              <a:avLst/>
              <a:gdLst>
                <a:gd name="connsiteX0" fmla="*/ 1172669 w 2345338"/>
                <a:gd name="connsiteY0" fmla="*/ 0 h 1926884"/>
                <a:gd name="connsiteX1" fmla="*/ 2345338 w 2345338"/>
                <a:gd name="connsiteY1" fmla="*/ 1926884 h 1926884"/>
                <a:gd name="connsiteX2" fmla="*/ 0 w 2345338"/>
                <a:gd name="connsiteY2" fmla="*/ 1926884 h 1926884"/>
                <a:gd name="connsiteX3" fmla="*/ 111863 w 2345338"/>
                <a:gd name="connsiteY3" fmla="*/ 1743076 h 1926884"/>
                <a:gd name="connsiteX4" fmla="*/ 1172669 w 2345338"/>
                <a:gd name="connsiteY4" fmla="*/ 1743076 h 19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5338" h="1926884">
                  <a:moveTo>
                    <a:pt x="1172669" y="0"/>
                  </a:moveTo>
                  <a:lnTo>
                    <a:pt x="2345338" y="1926884"/>
                  </a:lnTo>
                  <a:lnTo>
                    <a:pt x="0" y="1926884"/>
                  </a:lnTo>
                  <a:lnTo>
                    <a:pt x="111863" y="1743076"/>
                  </a:lnTo>
                  <a:lnTo>
                    <a:pt x="1172669" y="1743076"/>
                  </a:lnTo>
                  <a:close/>
                </a:path>
              </a:pathLst>
            </a:custGeom>
            <a:gradFill flip="none" rotWithShape="1">
              <a:gsLst>
                <a:gs pos="10000">
                  <a:srgbClr val="FFFFFF">
                    <a:alpha val="17000"/>
                  </a:srgbClr>
                </a:gs>
                <a:gs pos="96000">
                  <a:srgbClr val="8734C3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F9C8AC1A-84E0-F37E-A21C-E90FF8257412}"/>
                </a:ext>
              </a:extLst>
            </p:cNvPr>
            <p:cNvSpPr/>
            <p:nvPr/>
          </p:nvSpPr>
          <p:spPr>
            <a:xfrm>
              <a:off x="6371990" y="2664039"/>
              <a:ext cx="516287" cy="700057"/>
            </a:xfrm>
            <a:prstGeom prst="roundRect">
              <a:avLst/>
            </a:prstGeom>
            <a:solidFill>
              <a:srgbClr val="8734C3"/>
            </a:solidFill>
          </p:spPr>
          <p:txBody>
            <a:bodyPr wrap="none" lIns="72000">
              <a:spAutoFit/>
            </a:bodyPr>
            <a:lstStyle/>
            <a:p>
              <a:pPr algn="ctr"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TSLP</a:t>
              </a:r>
            </a:p>
            <a:p>
              <a:pPr algn="ctr"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IL-25</a:t>
              </a:r>
            </a:p>
            <a:p>
              <a:pPr algn="ctr"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IL-33</a:t>
              </a:r>
            </a:p>
          </p:txBody>
        </p:sp>
        <p:sp>
          <p:nvSpPr>
            <p:cNvPr id="17" name="Trapezoid 16">
              <a:extLst>
                <a:ext uri="{FF2B5EF4-FFF2-40B4-BE49-F238E27FC236}">
                  <a16:creationId xmlns:a16="http://schemas.microsoft.com/office/drawing/2014/main" id="{052C0E05-B763-C189-3EFD-31BAA5C00D32}"/>
                </a:ext>
              </a:extLst>
            </p:cNvPr>
            <p:cNvSpPr/>
            <p:nvPr/>
          </p:nvSpPr>
          <p:spPr>
            <a:xfrm>
              <a:off x="7695358" y="2757156"/>
              <a:ext cx="1921734" cy="1539686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10000">
                  <a:srgbClr val="FFFFFF">
                    <a:alpha val="17000"/>
                  </a:srgbClr>
                </a:gs>
                <a:gs pos="96000">
                  <a:srgbClr val="F561AD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36B0AC21-0320-129F-8D6A-C699E5332DDA}"/>
                </a:ext>
              </a:extLst>
            </p:cNvPr>
            <p:cNvSpPr/>
            <p:nvPr/>
          </p:nvSpPr>
          <p:spPr>
            <a:xfrm>
              <a:off x="1943722" y="2757156"/>
              <a:ext cx="1921734" cy="1640175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0">
                  <a:srgbClr val="FFFFFF">
                    <a:alpha val="17000"/>
                  </a:srgbClr>
                </a:gs>
                <a:gs pos="96000">
                  <a:srgbClr val="67C4EB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91827EFD-3543-E824-573D-8F2EA10F4D05}"/>
                </a:ext>
              </a:extLst>
            </p:cNvPr>
            <p:cNvSpPr/>
            <p:nvPr/>
          </p:nvSpPr>
          <p:spPr>
            <a:xfrm>
              <a:off x="8386200" y="2664039"/>
              <a:ext cx="507607" cy="306467"/>
            </a:xfrm>
            <a:prstGeom prst="roundRect">
              <a:avLst/>
            </a:prstGeom>
            <a:solidFill>
              <a:srgbClr val="F561AD"/>
            </a:solidFill>
            <a:ln>
              <a:solidFill>
                <a:srgbClr val="F561AD"/>
              </a:solidFill>
            </a:ln>
          </p:spPr>
          <p:txBody>
            <a:bodyPr wrap="none" lIns="90000">
              <a:spAutoFit/>
            </a:bodyPr>
            <a:lstStyle/>
            <a:p>
              <a:pPr marR="0" lvl="0" indent="0"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TSLP</a:t>
              </a: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69BB3474-4CF9-E40E-F1BE-342E9ED299C2}"/>
                </a:ext>
              </a:extLst>
            </p:cNvPr>
            <p:cNvSpPr/>
            <p:nvPr/>
          </p:nvSpPr>
          <p:spPr>
            <a:xfrm>
              <a:off x="2625338" y="2664039"/>
              <a:ext cx="516287" cy="700057"/>
            </a:xfrm>
            <a:prstGeom prst="roundRect">
              <a:avLst/>
            </a:prstGeom>
            <a:solidFill>
              <a:srgbClr val="67C4EB"/>
            </a:solidFill>
          </p:spPr>
          <p:txBody>
            <a:bodyPr wrap="none" lIns="7200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TSLP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IL-25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IL-33</a:t>
              </a:r>
              <a:endPara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229BCC8F-CB6D-D108-F4F0-232CF2E02322}"/>
                </a:ext>
              </a:extLst>
            </p:cNvPr>
            <p:cNvSpPr/>
            <p:nvPr/>
          </p:nvSpPr>
          <p:spPr>
            <a:xfrm>
              <a:off x="4499523" y="2664039"/>
              <a:ext cx="516287" cy="700057"/>
            </a:xfrm>
            <a:prstGeom prst="roundRect">
              <a:avLst/>
            </a:prstGeom>
            <a:gradFill>
              <a:gsLst>
                <a:gs pos="0">
                  <a:srgbClr val="67C4EB"/>
                </a:gs>
                <a:gs pos="100000">
                  <a:srgbClr val="8734C3"/>
                </a:gs>
              </a:gsLst>
              <a:lin ang="0" scaled="1"/>
            </a:gradFill>
          </p:spPr>
          <p:txBody>
            <a:bodyPr wrap="none" lIns="7200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TSLP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IL-25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IL-33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76F48BF-D810-91EE-9AD0-CC3433FE50FA}"/>
                </a:ext>
              </a:extLst>
            </p:cNvPr>
            <p:cNvSpPr txBox="1"/>
            <p:nvPr/>
          </p:nvSpPr>
          <p:spPr>
            <a:xfrm>
              <a:off x="2682734" y="4326468"/>
              <a:ext cx="360276" cy="273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IgE</a:t>
              </a:r>
              <a:endParaRPr kumimoji="0" lang="en-US" sz="16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0" name="TextBox 959">
              <a:extLst>
                <a:ext uri="{FF2B5EF4-FFF2-40B4-BE49-F238E27FC236}">
                  <a16:creationId xmlns:a16="http://schemas.microsoft.com/office/drawing/2014/main" id="{F26D44FC-3CA4-5FA1-3A8A-8CCDC3EBB948}"/>
                </a:ext>
              </a:extLst>
            </p:cNvPr>
            <p:cNvSpPr txBox="1"/>
            <p:nvPr/>
          </p:nvSpPr>
          <p:spPr>
            <a:xfrm>
              <a:off x="6174290" y="4327842"/>
              <a:ext cx="9140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Eosinophils</a:t>
              </a:r>
              <a:endParaRPr kumimoji="0" lang="en-US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1" name="TextBox 960">
              <a:extLst>
                <a:ext uri="{FF2B5EF4-FFF2-40B4-BE49-F238E27FC236}">
                  <a16:creationId xmlns:a16="http://schemas.microsoft.com/office/drawing/2014/main" id="{8C61E452-0CEA-9770-C795-FB1EBB4700F5}"/>
                </a:ext>
              </a:extLst>
            </p:cNvPr>
            <p:cNvSpPr txBox="1"/>
            <p:nvPr/>
          </p:nvSpPr>
          <p:spPr>
            <a:xfrm>
              <a:off x="6408147" y="3486876"/>
              <a:ext cx="4171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IL-5</a:t>
              </a:r>
              <a:endParaRPr kumimoji="0" lang="en-US" sz="2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2" name="TextBox 961">
              <a:extLst>
                <a:ext uri="{FF2B5EF4-FFF2-40B4-BE49-F238E27FC236}">
                  <a16:creationId xmlns:a16="http://schemas.microsoft.com/office/drawing/2014/main" id="{BA0F2F65-E76E-760F-2F1B-7DE4E12B2D3C}"/>
                </a:ext>
              </a:extLst>
            </p:cNvPr>
            <p:cNvSpPr txBox="1"/>
            <p:nvPr/>
          </p:nvSpPr>
          <p:spPr>
            <a:xfrm>
              <a:off x="4497690" y="3489501"/>
              <a:ext cx="49564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IL-13</a:t>
              </a:r>
              <a:endParaRPr kumimoji="0" lang="en-US" sz="24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3" name="TextBox 962">
              <a:extLst>
                <a:ext uri="{FF2B5EF4-FFF2-40B4-BE49-F238E27FC236}">
                  <a16:creationId xmlns:a16="http://schemas.microsoft.com/office/drawing/2014/main" id="{BEC0ACC5-4EEC-5880-DD93-011516751C50}"/>
                </a:ext>
              </a:extLst>
            </p:cNvPr>
            <p:cNvSpPr txBox="1"/>
            <p:nvPr/>
          </p:nvSpPr>
          <p:spPr>
            <a:xfrm>
              <a:off x="2685224" y="3493821"/>
              <a:ext cx="4171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IL-4</a:t>
              </a:r>
              <a:endParaRPr kumimoji="0" lang="en-US" sz="2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4" name="TextBox 963">
              <a:extLst>
                <a:ext uri="{FF2B5EF4-FFF2-40B4-BE49-F238E27FC236}">
                  <a16:creationId xmlns:a16="http://schemas.microsoft.com/office/drawing/2014/main" id="{7A1672C1-151E-D0DF-0CFF-6A2CB611CB71}"/>
                </a:ext>
              </a:extLst>
            </p:cNvPr>
            <p:cNvSpPr txBox="1"/>
            <p:nvPr/>
          </p:nvSpPr>
          <p:spPr>
            <a:xfrm>
              <a:off x="4499992" y="4318787"/>
              <a:ext cx="53732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FeNO</a:t>
              </a:r>
              <a:endParaRPr kumimoji="0" lang="en-US" sz="24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965" name="Graphic 3" descr="Bubbles outline">
              <a:extLst>
                <a:ext uri="{FF2B5EF4-FFF2-40B4-BE49-F238E27FC236}">
                  <a16:creationId xmlns:a16="http://schemas.microsoft.com/office/drawing/2014/main" id="{B9BC09D5-55BA-A834-A813-FDB63F381C1B}"/>
                </a:ext>
              </a:extLst>
            </p:cNvPr>
            <p:cNvGrpSpPr/>
            <p:nvPr/>
          </p:nvGrpSpPr>
          <p:grpSpPr>
            <a:xfrm>
              <a:off x="4476956" y="3770820"/>
              <a:ext cx="544045" cy="553474"/>
              <a:chOff x="5882971" y="1950255"/>
              <a:chExt cx="1359652" cy="1517327"/>
            </a:xfrm>
            <a:solidFill>
              <a:schemeClr val="accent3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DB361F3B-AE72-4B7B-5F1F-6B0A4D345ED3}"/>
                  </a:ext>
                </a:extLst>
              </p:cNvPr>
              <p:cNvSpPr/>
              <p:nvPr/>
            </p:nvSpPr>
            <p:spPr>
              <a:xfrm>
                <a:off x="6366470" y="2346989"/>
                <a:ext cx="574476" cy="544105"/>
              </a:xfrm>
              <a:custGeom>
                <a:avLst/>
                <a:gdLst>
                  <a:gd name="connsiteX0" fmla="*/ 574477 w 574476"/>
                  <a:gd name="connsiteY0" fmla="*/ 287238 h 544105"/>
                  <a:gd name="connsiteX1" fmla="*/ 287238 w 574476"/>
                  <a:gd name="connsiteY1" fmla="*/ 0 h 544105"/>
                  <a:gd name="connsiteX2" fmla="*/ 0 w 574476"/>
                  <a:gd name="connsiteY2" fmla="*/ 287238 h 544105"/>
                  <a:gd name="connsiteX3" fmla="*/ 1072 w 574476"/>
                  <a:gd name="connsiteY3" fmla="*/ 308436 h 544105"/>
                  <a:gd name="connsiteX4" fmla="*/ 38586 w 574476"/>
                  <a:gd name="connsiteY4" fmla="*/ 292772 h 544105"/>
                  <a:gd name="connsiteX5" fmla="*/ 38298 w 574476"/>
                  <a:gd name="connsiteY5" fmla="*/ 287238 h 544105"/>
                  <a:gd name="connsiteX6" fmla="*/ 287114 w 574476"/>
                  <a:gd name="connsiteY6" fmla="*/ 38174 h 544105"/>
                  <a:gd name="connsiteX7" fmla="*/ 536178 w 574476"/>
                  <a:gd name="connsiteY7" fmla="*/ 286989 h 544105"/>
                  <a:gd name="connsiteX8" fmla="*/ 409793 w 574476"/>
                  <a:gd name="connsiteY8" fmla="*/ 503797 h 544105"/>
                  <a:gd name="connsiteX9" fmla="*/ 415538 w 574476"/>
                  <a:gd name="connsiteY9" fmla="*/ 544106 h 544105"/>
                  <a:gd name="connsiteX10" fmla="*/ 574477 w 574476"/>
                  <a:gd name="connsiteY10" fmla="*/ 287238 h 5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4476" h="544105">
                    <a:moveTo>
                      <a:pt x="574477" y="287238"/>
                    </a:moveTo>
                    <a:cubicBezTo>
                      <a:pt x="574477" y="128600"/>
                      <a:pt x="445876" y="0"/>
                      <a:pt x="287238" y="0"/>
                    </a:cubicBezTo>
                    <a:cubicBezTo>
                      <a:pt x="128600" y="0"/>
                      <a:pt x="0" y="128600"/>
                      <a:pt x="0" y="287238"/>
                    </a:cubicBezTo>
                    <a:cubicBezTo>
                      <a:pt x="0" y="294400"/>
                      <a:pt x="555" y="301409"/>
                      <a:pt x="1072" y="308436"/>
                    </a:cubicBezTo>
                    <a:cubicBezTo>
                      <a:pt x="13188" y="302328"/>
                      <a:pt x="25723" y="297092"/>
                      <a:pt x="38586" y="292772"/>
                    </a:cubicBezTo>
                    <a:cubicBezTo>
                      <a:pt x="38586" y="290857"/>
                      <a:pt x="38298" y="289115"/>
                      <a:pt x="38298" y="287238"/>
                    </a:cubicBezTo>
                    <a:cubicBezTo>
                      <a:pt x="38229" y="149753"/>
                      <a:pt x="149628" y="38243"/>
                      <a:pt x="287114" y="38174"/>
                    </a:cubicBezTo>
                    <a:cubicBezTo>
                      <a:pt x="424599" y="38107"/>
                      <a:pt x="536109" y="149506"/>
                      <a:pt x="536178" y="286989"/>
                    </a:cubicBezTo>
                    <a:cubicBezTo>
                      <a:pt x="536222" y="376761"/>
                      <a:pt x="487932" y="459602"/>
                      <a:pt x="409793" y="503797"/>
                    </a:cubicBezTo>
                    <a:cubicBezTo>
                      <a:pt x="412668" y="517079"/>
                      <a:pt x="414586" y="530550"/>
                      <a:pt x="415538" y="544106"/>
                    </a:cubicBezTo>
                    <a:cubicBezTo>
                      <a:pt x="512927" y="495536"/>
                      <a:pt x="574475" y="396067"/>
                      <a:pt x="574477" y="28723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B1D59C98-428F-366A-C38B-EDBADB8D6A74}"/>
                  </a:ext>
                </a:extLst>
              </p:cNvPr>
              <p:cNvSpPr/>
              <p:nvPr/>
            </p:nvSpPr>
            <p:spPr>
              <a:xfrm>
                <a:off x="6246826" y="2663200"/>
                <a:ext cx="497879" cy="497879"/>
              </a:xfrm>
              <a:custGeom>
                <a:avLst/>
                <a:gdLst>
                  <a:gd name="connsiteX0" fmla="*/ 248940 w 497879"/>
                  <a:gd name="connsiteY0" fmla="*/ 0 h 497879"/>
                  <a:gd name="connsiteX1" fmla="*/ 0 w 497879"/>
                  <a:gd name="connsiteY1" fmla="*/ 248940 h 497879"/>
                  <a:gd name="connsiteX2" fmla="*/ 248940 w 497879"/>
                  <a:gd name="connsiteY2" fmla="*/ 497880 h 497879"/>
                  <a:gd name="connsiteX3" fmla="*/ 497880 w 497879"/>
                  <a:gd name="connsiteY3" fmla="*/ 248940 h 497879"/>
                  <a:gd name="connsiteX4" fmla="*/ 248940 w 497879"/>
                  <a:gd name="connsiteY4" fmla="*/ 0 h 497879"/>
                  <a:gd name="connsiteX5" fmla="*/ 248940 w 497879"/>
                  <a:gd name="connsiteY5" fmla="*/ 459715 h 497879"/>
                  <a:gd name="connsiteX6" fmla="*/ 38298 w 497879"/>
                  <a:gd name="connsiteY6" fmla="*/ 249074 h 497879"/>
                  <a:gd name="connsiteX7" fmla="*/ 248940 w 497879"/>
                  <a:gd name="connsiteY7" fmla="*/ 38432 h 497879"/>
                  <a:gd name="connsiteX8" fmla="*/ 459581 w 497879"/>
                  <a:gd name="connsiteY8" fmla="*/ 249074 h 497879"/>
                  <a:gd name="connsiteX9" fmla="*/ 248940 w 497879"/>
                  <a:gd name="connsiteY9" fmla="*/ 459715 h 49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7879" h="497879">
                    <a:moveTo>
                      <a:pt x="248940" y="0"/>
                    </a:moveTo>
                    <a:cubicBezTo>
                      <a:pt x="111454" y="0"/>
                      <a:pt x="0" y="111454"/>
                      <a:pt x="0" y="248940"/>
                    </a:cubicBezTo>
                    <a:cubicBezTo>
                      <a:pt x="0" y="386426"/>
                      <a:pt x="111454" y="497880"/>
                      <a:pt x="248940" y="497880"/>
                    </a:cubicBezTo>
                    <a:cubicBezTo>
                      <a:pt x="386426" y="497880"/>
                      <a:pt x="497880" y="386426"/>
                      <a:pt x="497880" y="248940"/>
                    </a:cubicBezTo>
                    <a:cubicBezTo>
                      <a:pt x="497880" y="111454"/>
                      <a:pt x="386426" y="0"/>
                      <a:pt x="248940" y="0"/>
                    </a:cubicBezTo>
                    <a:close/>
                    <a:moveTo>
                      <a:pt x="248940" y="459715"/>
                    </a:moveTo>
                    <a:cubicBezTo>
                      <a:pt x="132606" y="459715"/>
                      <a:pt x="38298" y="365407"/>
                      <a:pt x="38298" y="249074"/>
                    </a:cubicBezTo>
                    <a:cubicBezTo>
                      <a:pt x="38298" y="132740"/>
                      <a:pt x="132606" y="38432"/>
                      <a:pt x="248940" y="38432"/>
                    </a:cubicBezTo>
                    <a:cubicBezTo>
                      <a:pt x="365273" y="38432"/>
                      <a:pt x="459581" y="132740"/>
                      <a:pt x="459581" y="249074"/>
                    </a:cubicBezTo>
                    <a:cubicBezTo>
                      <a:pt x="459434" y="365346"/>
                      <a:pt x="365212" y="459568"/>
                      <a:pt x="248940" y="459715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34124228-47A4-6372-6EF6-0006DB449D8F}"/>
                  </a:ext>
                </a:extLst>
              </p:cNvPr>
              <p:cNvSpPr/>
              <p:nvPr/>
            </p:nvSpPr>
            <p:spPr>
              <a:xfrm>
                <a:off x="5940419" y="2356717"/>
                <a:ext cx="344685" cy="344685"/>
              </a:xfrm>
              <a:custGeom>
                <a:avLst/>
                <a:gdLst>
                  <a:gd name="connsiteX0" fmla="*/ 172343 w 344685"/>
                  <a:gd name="connsiteY0" fmla="*/ 0 h 344685"/>
                  <a:gd name="connsiteX1" fmla="*/ 0 w 344685"/>
                  <a:gd name="connsiteY1" fmla="*/ 172343 h 344685"/>
                  <a:gd name="connsiteX2" fmla="*/ 172343 w 344685"/>
                  <a:gd name="connsiteY2" fmla="*/ 344686 h 344685"/>
                  <a:gd name="connsiteX3" fmla="*/ 344686 w 344685"/>
                  <a:gd name="connsiteY3" fmla="*/ 172343 h 344685"/>
                  <a:gd name="connsiteX4" fmla="*/ 172343 w 344685"/>
                  <a:gd name="connsiteY4" fmla="*/ 0 h 344685"/>
                  <a:gd name="connsiteX5" fmla="*/ 172343 w 344685"/>
                  <a:gd name="connsiteY5" fmla="*/ 306483 h 344685"/>
                  <a:gd name="connsiteX6" fmla="*/ 38298 w 344685"/>
                  <a:gd name="connsiteY6" fmla="*/ 172439 h 344685"/>
                  <a:gd name="connsiteX7" fmla="*/ 172343 w 344685"/>
                  <a:gd name="connsiteY7" fmla="*/ 38394 h 344685"/>
                  <a:gd name="connsiteX8" fmla="*/ 306387 w 344685"/>
                  <a:gd name="connsiteY8" fmla="*/ 172439 h 344685"/>
                  <a:gd name="connsiteX9" fmla="*/ 172343 w 344685"/>
                  <a:gd name="connsiteY9" fmla="*/ 306483 h 34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685" h="344685">
                    <a:moveTo>
                      <a:pt x="172343" y="0"/>
                    </a:moveTo>
                    <a:cubicBezTo>
                      <a:pt x="77160" y="0"/>
                      <a:pt x="0" y="77160"/>
                      <a:pt x="0" y="172343"/>
                    </a:cubicBezTo>
                    <a:cubicBezTo>
                      <a:pt x="0" y="267526"/>
                      <a:pt x="77160" y="344686"/>
                      <a:pt x="172343" y="344686"/>
                    </a:cubicBezTo>
                    <a:cubicBezTo>
                      <a:pt x="267526" y="344686"/>
                      <a:pt x="344686" y="267526"/>
                      <a:pt x="344686" y="172343"/>
                    </a:cubicBezTo>
                    <a:cubicBezTo>
                      <a:pt x="344686" y="77160"/>
                      <a:pt x="267526" y="0"/>
                      <a:pt x="172343" y="0"/>
                    </a:cubicBezTo>
                    <a:close/>
                    <a:moveTo>
                      <a:pt x="172343" y="306483"/>
                    </a:moveTo>
                    <a:cubicBezTo>
                      <a:pt x="98312" y="306483"/>
                      <a:pt x="38298" y="246470"/>
                      <a:pt x="38298" y="172439"/>
                    </a:cubicBezTo>
                    <a:cubicBezTo>
                      <a:pt x="38298" y="98408"/>
                      <a:pt x="98312" y="38394"/>
                      <a:pt x="172343" y="38394"/>
                    </a:cubicBezTo>
                    <a:cubicBezTo>
                      <a:pt x="246374" y="38394"/>
                      <a:pt x="306387" y="98408"/>
                      <a:pt x="306387" y="172439"/>
                    </a:cubicBezTo>
                    <a:cubicBezTo>
                      <a:pt x="306292" y="246429"/>
                      <a:pt x="246334" y="306388"/>
                      <a:pt x="172343" y="306483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6EE8D1DF-9532-2A7A-1FAA-3A08715689B2}"/>
                  </a:ext>
                </a:extLst>
              </p:cNvPr>
              <p:cNvSpPr/>
              <p:nvPr/>
            </p:nvSpPr>
            <p:spPr>
              <a:xfrm>
                <a:off x="6859639" y="3084598"/>
                <a:ext cx="382984" cy="382984"/>
              </a:xfrm>
              <a:custGeom>
                <a:avLst/>
                <a:gdLst>
                  <a:gd name="connsiteX0" fmla="*/ 191492 w 382984"/>
                  <a:gd name="connsiteY0" fmla="*/ 0 h 382984"/>
                  <a:gd name="connsiteX1" fmla="*/ 0 w 382984"/>
                  <a:gd name="connsiteY1" fmla="*/ 191492 h 382984"/>
                  <a:gd name="connsiteX2" fmla="*/ 191492 w 382984"/>
                  <a:gd name="connsiteY2" fmla="*/ 382984 h 382984"/>
                  <a:gd name="connsiteX3" fmla="*/ 382984 w 382984"/>
                  <a:gd name="connsiteY3" fmla="*/ 191492 h 382984"/>
                  <a:gd name="connsiteX4" fmla="*/ 191492 w 382984"/>
                  <a:gd name="connsiteY4" fmla="*/ 0 h 382984"/>
                  <a:gd name="connsiteX5" fmla="*/ 191492 w 382984"/>
                  <a:gd name="connsiteY5" fmla="*/ 344686 h 382984"/>
                  <a:gd name="connsiteX6" fmla="*/ 38298 w 382984"/>
                  <a:gd name="connsiteY6" fmla="*/ 191492 h 382984"/>
                  <a:gd name="connsiteX7" fmla="*/ 191492 w 382984"/>
                  <a:gd name="connsiteY7" fmla="*/ 38298 h 382984"/>
                  <a:gd name="connsiteX8" fmla="*/ 344686 w 382984"/>
                  <a:gd name="connsiteY8" fmla="*/ 191492 h 382984"/>
                  <a:gd name="connsiteX9" fmla="*/ 191492 w 382984"/>
                  <a:gd name="connsiteY9" fmla="*/ 344782 h 38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84" h="382984">
                    <a:moveTo>
                      <a:pt x="191492" y="0"/>
                    </a:moveTo>
                    <a:cubicBezTo>
                      <a:pt x="85733" y="0"/>
                      <a:pt x="0" y="85733"/>
                      <a:pt x="0" y="191492"/>
                    </a:cubicBezTo>
                    <a:cubicBezTo>
                      <a:pt x="0" y="297250"/>
                      <a:pt x="85733" y="382984"/>
                      <a:pt x="191492" y="382984"/>
                    </a:cubicBezTo>
                    <a:cubicBezTo>
                      <a:pt x="297250" y="382984"/>
                      <a:pt x="382984" y="297250"/>
                      <a:pt x="382984" y="191492"/>
                    </a:cubicBezTo>
                    <a:cubicBezTo>
                      <a:pt x="382984" y="85733"/>
                      <a:pt x="297250" y="0"/>
                      <a:pt x="191492" y="0"/>
                    </a:cubicBezTo>
                    <a:close/>
                    <a:moveTo>
                      <a:pt x="191492" y="344686"/>
                    </a:moveTo>
                    <a:cubicBezTo>
                      <a:pt x="106885" y="344686"/>
                      <a:pt x="38298" y="276099"/>
                      <a:pt x="38298" y="191492"/>
                    </a:cubicBezTo>
                    <a:cubicBezTo>
                      <a:pt x="38298" y="106885"/>
                      <a:pt x="106885" y="38298"/>
                      <a:pt x="191492" y="38298"/>
                    </a:cubicBezTo>
                    <a:cubicBezTo>
                      <a:pt x="276099" y="38298"/>
                      <a:pt x="344686" y="106885"/>
                      <a:pt x="344686" y="191492"/>
                    </a:cubicBezTo>
                    <a:cubicBezTo>
                      <a:pt x="344623" y="276088"/>
                      <a:pt x="276088" y="344665"/>
                      <a:pt x="191492" y="344782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B721101B-93BA-472E-D650-500E52F22EBA}"/>
                  </a:ext>
                </a:extLst>
              </p:cNvPr>
              <p:cNvSpPr/>
              <p:nvPr/>
            </p:nvSpPr>
            <p:spPr>
              <a:xfrm>
                <a:off x="6874556" y="2084338"/>
                <a:ext cx="276591" cy="276591"/>
              </a:xfrm>
              <a:custGeom>
                <a:avLst/>
                <a:gdLst>
                  <a:gd name="connsiteX0" fmla="*/ 138257 w 276591"/>
                  <a:gd name="connsiteY0" fmla="*/ 276591 h 276591"/>
                  <a:gd name="connsiteX1" fmla="*/ 276591 w 276591"/>
                  <a:gd name="connsiteY1" fmla="*/ 138334 h 276591"/>
                  <a:gd name="connsiteX2" fmla="*/ 138334 w 276591"/>
                  <a:gd name="connsiteY2" fmla="*/ 0 h 276591"/>
                  <a:gd name="connsiteX3" fmla="*/ 0 w 276591"/>
                  <a:gd name="connsiteY3" fmla="*/ 138257 h 276591"/>
                  <a:gd name="connsiteX4" fmla="*/ 0 w 276591"/>
                  <a:gd name="connsiteY4" fmla="*/ 138296 h 276591"/>
                  <a:gd name="connsiteX5" fmla="*/ 138257 w 276591"/>
                  <a:gd name="connsiteY5" fmla="*/ 276591 h 276591"/>
                  <a:gd name="connsiteX6" fmla="*/ 138257 w 276591"/>
                  <a:gd name="connsiteY6" fmla="*/ 38298 h 276591"/>
                  <a:gd name="connsiteX7" fmla="*/ 238293 w 276591"/>
                  <a:gd name="connsiteY7" fmla="*/ 138257 h 276591"/>
                  <a:gd name="connsiteX8" fmla="*/ 138334 w 276591"/>
                  <a:gd name="connsiteY8" fmla="*/ 238293 h 276591"/>
                  <a:gd name="connsiteX9" fmla="*/ 38298 w 276591"/>
                  <a:gd name="connsiteY9" fmla="*/ 138334 h 276591"/>
                  <a:gd name="connsiteX10" fmla="*/ 38298 w 276591"/>
                  <a:gd name="connsiteY10" fmla="*/ 138296 h 276591"/>
                  <a:gd name="connsiteX11" fmla="*/ 138257 w 276591"/>
                  <a:gd name="connsiteY11" fmla="*/ 38298 h 27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6591" h="276591">
                    <a:moveTo>
                      <a:pt x="138257" y="276591"/>
                    </a:moveTo>
                    <a:cubicBezTo>
                      <a:pt x="214636" y="276612"/>
                      <a:pt x="276570" y="214713"/>
                      <a:pt x="276591" y="138334"/>
                    </a:cubicBezTo>
                    <a:cubicBezTo>
                      <a:pt x="276613" y="61955"/>
                      <a:pt x="214713" y="21"/>
                      <a:pt x="138334" y="0"/>
                    </a:cubicBezTo>
                    <a:cubicBezTo>
                      <a:pt x="61955" y="-21"/>
                      <a:pt x="21" y="61879"/>
                      <a:pt x="0" y="138257"/>
                    </a:cubicBezTo>
                    <a:cubicBezTo>
                      <a:pt x="0" y="138271"/>
                      <a:pt x="0" y="138282"/>
                      <a:pt x="0" y="138296"/>
                    </a:cubicBezTo>
                    <a:cubicBezTo>
                      <a:pt x="-11" y="214663"/>
                      <a:pt x="61888" y="276580"/>
                      <a:pt x="138257" y="276591"/>
                    </a:cubicBezTo>
                    <a:close/>
                    <a:moveTo>
                      <a:pt x="138257" y="38298"/>
                    </a:moveTo>
                    <a:cubicBezTo>
                      <a:pt x="193484" y="38277"/>
                      <a:pt x="238272" y="83031"/>
                      <a:pt x="238293" y="138257"/>
                    </a:cubicBezTo>
                    <a:cubicBezTo>
                      <a:pt x="238314" y="193484"/>
                      <a:pt x="193560" y="238272"/>
                      <a:pt x="138334" y="238293"/>
                    </a:cubicBezTo>
                    <a:cubicBezTo>
                      <a:pt x="83108" y="238314"/>
                      <a:pt x="38320" y="193560"/>
                      <a:pt x="38298" y="138334"/>
                    </a:cubicBezTo>
                    <a:cubicBezTo>
                      <a:pt x="38298" y="138321"/>
                      <a:pt x="38298" y="138309"/>
                      <a:pt x="38298" y="138296"/>
                    </a:cubicBezTo>
                    <a:cubicBezTo>
                      <a:pt x="38362" y="83110"/>
                      <a:pt x="83071" y="38383"/>
                      <a:pt x="138257" y="3829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D6DF4CCC-9C47-503C-C1FD-8CC8A6E6B7F1}"/>
                  </a:ext>
                </a:extLst>
              </p:cNvPr>
              <p:cNvSpPr/>
              <p:nvPr/>
            </p:nvSpPr>
            <p:spPr>
              <a:xfrm>
                <a:off x="5882971" y="3065448"/>
                <a:ext cx="306387" cy="306387"/>
              </a:xfrm>
              <a:custGeom>
                <a:avLst/>
                <a:gdLst>
                  <a:gd name="connsiteX0" fmla="*/ 153194 w 306387"/>
                  <a:gd name="connsiteY0" fmla="*/ 0 h 306387"/>
                  <a:gd name="connsiteX1" fmla="*/ 0 w 306387"/>
                  <a:gd name="connsiteY1" fmla="*/ 153194 h 306387"/>
                  <a:gd name="connsiteX2" fmla="*/ 153194 w 306387"/>
                  <a:gd name="connsiteY2" fmla="*/ 306388 h 306387"/>
                  <a:gd name="connsiteX3" fmla="*/ 306387 w 306387"/>
                  <a:gd name="connsiteY3" fmla="*/ 153194 h 306387"/>
                  <a:gd name="connsiteX4" fmla="*/ 153194 w 306387"/>
                  <a:gd name="connsiteY4" fmla="*/ 0 h 306387"/>
                  <a:gd name="connsiteX5" fmla="*/ 153194 w 306387"/>
                  <a:gd name="connsiteY5" fmla="*/ 268089 h 306387"/>
                  <a:gd name="connsiteX6" fmla="*/ 38298 w 306387"/>
                  <a:gd name="connsiteY6" fmla="*/ 153194 h 306387"/>
                  <a:gd name="connsiteX7" fmla="*/ 153194 w 306387"/>
                  <a:gd name="connsiteY7" fmla="*/ 38298 h 306387"/>
                  <a:gd name="connsiteX8" fmla="*/ 268089 w 306387"/>
                  <a:gd name="connsiteY8" fmla="*/ 153194 h 306387"/>
                  <a:gd name="connsiteX9" fmla="*/ 153194 w 306387"/>
                  <a:gd name="connsiteY9" fmla="*/ 268166 h 30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387" h="306387">
                    <a:moveTo>
                      <a:pt x="153194" y="0"/>
                    </a:moveTo>
                    <a:cubicBezTo>
                      <a:pt x="68587" y="0"/>
                      <a:pt x="0" y="68587"/>
                      <a:pt x="0" y="153194"/>
                    </a:cubicBezTo>
                    <a:cubicBezTo>
                      <a:pt x="0" y="237801"/>
                      <a:pt x="68587" y="306388"/>
                      <a:pt x="153194" y="306388"/>
                    </a:cubicBezTo>
                    <a:cubicBezTo>
                      <a:pt x="237801" y="306388"/>
                      <a:pt x="306387" y="237801"/>
                      <a:pt x="306387" y="153194"/>
                    </a:cubicBezTo>
                    <a:cubicBezTo>
                      <a:pt x="306387" y="68587"/>
                      <a:pt x="237801" y="0"/>
                      <a:pt x="153194" y="0"/>
                    </a:cubicBezTo>
                    <a:close/>
                    <a:moveTo>
                      <a:pt x="153194" y="268089"/>
                    </a:moveTo>
                    <a:cubicBezTo>
                      <a:pt x="89739" y="268089"/>
                      <a:pt x="38298" y="216649"/>
                      <a:pt x="38298" y="153194"/>
                    </a:cubicBezTo>
                    <a:cubicBezTo>
                      <a:pt x="38298" y="89739"/>
                      <a:pt x="89739" y="38298"/>
                      <a:pt x="153194" y="38298"/>
                    </a:cubicBezTo>
                    <a:cubicBezTo>
                      <a:pt x="216649" y="38298"/>
                      <a:pt x="268089" y="89739"/>
                      <a:pt x="268089" y="153194"/>
                    </a:cubicBezTo>
                    <a:cubicBezTo>
                      <a:pt x="268047" y="216643"/>
                      <a:pt x="216643" y="268081"/>
                      <a:pt x="153194" y="268166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98C04FC4-5109-9C4F-FCE1-EB9596FEC5A4}"/>
                  </a:ext>
                </a:extLst>
              </p:cNvPr>
              <p:cNvSpPr/>
              <p:nvPr/>
            </p:nvSpPr>
            <p:spPr>
              <a:xfrm>
                <a:off x="6175571" y="1950255"/>
                <a:ext cx="238292" cy="238292"/>
              </a:xfrm>
              <a:custGeom>
                <a:avLst/>
                <a:gdLst>
                  <a:gd name="connsiteX0" fmla="*/ 119127 w 238292"/>
                  <a:gd name="connsiteY0" fmla="*/ 238293 h 238292"/>
                  <a:gd name="connsiteX1" fmla="*/ 238293 w 238292"/>
                  <a:gd name="connsiteY1" fmla="*/ 119166 h 238292"/>
                  <a:gd name="connsiteX2" fmla="*/ 119166 w 238292"/>
                  <a:gd name="connsiteY2" fmla="*/ 0 h 238292"/>
                  <a:gd name="connsiteX3" fmla="*/ 0 w 238292"/>
                  <a:gd name="connsiteY3" fmla="*/ 119070 h 238292"/>
                  <a:gd name="connsiteX4" fmla="*/ 119032 w 238292"/>
                  <a:gd name="connsiteY4" fmla="*/ 238293 h 238292"/>
                  <a:gd name="connsiteX5" fmla="*/ 119127 w 238292"/>
                  <a:gd name="connsiteY5" fmla="*/ 238293 h 238292"/>
                  <a:gd name="connsiteX6" fmla="*/ 119127 w 238292"/>
                  <a:gd name="connsiteY6" fmla="*/ 38298 h 238292"/>
                  <a:gd name="connsiteX7" fmla="*/ 199994 w 238292"/>
                  <a:gd name="connsiteY7" fmla="*/ 119127 h 238292"/>
                  <a:gd name="connsiteX8" fmla="*/ 119166 w 238292"/>
                  <a:gd name="connsiteY8" fmla="*/ 199994 h 238292"/>
                  <a:gd name="connsiteX9" fmla="*/ 38298 w 238292"/>
                  <a:gd name="connsiteY9" fmla="*/ 119166 h 238292"/>
                  <a:gd name="connsiteX10" fmla="*/ 38298 w 238292"/>
                  <a:gd name="connsiteY10" fmla="*/ 119070 h 238292"/>
                  <a:gd name="connsiteX11" fmla="*/ 119127 w 238292"/>
                  <a:gd name="connsiteY11" fmla="*/ 38298 h 23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292" h="238292">
                    <a:moveTo>
                      <a:pt x="119127" y="238293"/>
                    </a:moveTo>
                    <a:cubicBezTo>
                      <a:pt x="184930" y="238304"/>
                      <a:pt x="238281" y="184968"/>
                      <a:pt x="238293" y="119166"/>
                    </a:cubicBezTo>
                    <a:cubicBezTo>
                      <a:pt x="238304" y="53363"/>
                      <a:pt x="184968" y="11"/>
                      <a:pt x="119166" y="0"/>
                    </a:cubicBezTo>
                    <a:cubicBezTo>
                      <a:pt x="53386" y="-11"/>
                      <a:pt x="42" y="53290"/>
                      <a:pt x="0" y="119070"/>
                    </a:cubicBezTo>
                    <a:cubicBezTo>
                      <a:pt x="-54" y="184863"/>
                      <a:pt x="53239" y="238239"/>
                      <a:pt x="119032" y="238293"/>
                    </a:cubicBezTo>
                    <a:cubicBezTo>
                      <a:pt x="119064" y="238293"/>
                      <a:pt x="119095" y="238293"/>
                      <a:pt x="119127" y="238293"/>
                    </a:cubicBezTo>
                    <a:close/>
                    <a:moveTo>
                      <a:pt x="119127" y="38298"/>
                    </a:moveTo>
                    <a:cubicBezTo>
                      <a:pt x="163778" y="38287"/>
                      <a:pt x="199983" y="74477"/>
                      <a:pt x="199994" y="119127"/>
                    </a:cubicBezTo>
                    <a:cubicBezTo>
                      <a:pt x="200006" y="163778"/>
                      <a:pt x="163816" y="199983"/>
                      <a:pt x="119166" y="199994"/>
                    </a:cubicBezTo>
                    <a:cubicBezTo>
                      <a:pt x="74515" y="200006"/>
                      <a:pt x="38310" y="163816"/>
                      <a:pt x="38298" y="119166"/>
                    </a:cubicBezTo>
                    <a:cubicBezTo>
                      <a:pt x="38298" y="119133"/>
                      <a:pt x="38298" y="119102"/>
                      <a:pt x="38298" y="119070"/>
                    </a:cubicBezTo>
                    <a:cubicBezTo>
                      <a:pt x="38383" y="74473"/>
                      <a:pt x="74531" y="38352"/>
                      <a:pt x="119127" y="3829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936D151F-0D78-741F-B0FC-CC86FC05F9D2}"/>
                  </a:ext>
                </a:extLst>
              </p:cNvPr>
              <p:cNvSpPr/>
              <p:nvPr/>
            </p:nvSpPr>
            <p:spPr>
              <a:xfrm>
                <a:off x="5911695" y="2107739"/>
                <a:ext cx="114895" cy="114895"/>
              </a:xfrm>
              <a:custGeom>
                <a:avLst/>
                <a:gdLst>
                  <a:gd name="connsiteX0" fmla="*/ 57448 w 114895"/>
                  <a:gd name="connsiteY0" fmla="*/ 114895 h 114895"/>
                  <a:gd name="connsiteX1" fmla="*/ 114895 w 114895"/>
                  <a:gd name="connsiteY1" fmla="*/ 57448 h 114895"/>
                  <a:gd name="connsiteX2" fmla="*/ 57448 w 114895"/>
                  <a:gd name="connsiteY2" fmla="*/ 0 h 114895"/>
                  <a:gd name="connsiteX3" fmla="*/ 0 w 114895"/>
                  <a:gd name="connsiteY3" fmla="*/ 57448 h 114895"/>
                  <a:gd name="connsiteX4" fmla="*/ 57448 w 114895"/>
                  <a:gd name="connsiteY4" fmla="*/ 114895 h 114895"/>
                  <a:gd name="connsiteX5" fmla="*/ 57448 w 114895"/>
                  <a:gd name="connsiteY5" fmla="*/ 38298 h 114895"/>
                  <a:gd name="connsiteX6" fmla="*/ 76597 w 114895"/>
                  <a:gd name="connsiteY6" fmla="*/ 57448 h 114895"/>
                  <a:gd name="connsiteX7" fmla="*/ 57448 w 114895"/>
                  <a:gd name="connsiteY7" fmla="*/ 76597 h 114895"/>
                  <a:gd name="connsiteX8" fmla="*/ 38298 w 114895"/>
                  <a:gd name="connsiteY8" fmla="*/ 57448 h 114895"/>
                  <a:gd name="connsiteX9" fmla="*/ 57429 w 114895"/>
                  <a:gd name="connsiteY9" fmla="*/ 38279 h 114895"/>
                  <a:gd name="connsiteX10" fmla="*/ 57448 w 114895"/>
                  <a:gd name="connsiteY10" fmla="*/ 38279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895" h="114895">
                    <a:moveTo>
                      <a:pt x="57448" y="114895"/>
                    </a:moveTo>
                    <a:cubicBezTo>
                      <a:pt x="89176" y="114895"/>
                      <a:pt x="114895" y="89176"/>
                      <a:pt x="114895" y="57448"/>
                    </a:cubicBezTo>
                    <a:cubicBezTo>
                      <a:pt x="114895" y="25719"/>
                      <a:pt x="89176" y="0"/>
                      <a:pt x="57448" y="0"/>
                    </a:cubicBezTo>
                    <a:cubicBezTo>
                      <a:pt x="25719" y="0"/>
                      <a:pt x="0" y="25719"/>
                      <a:pt x="0" y="57448"/>
                    </a:cubicBezTo>
                    <a:cubicBezTo>
                      <a:pt x="0" y="89176"/>
                      <a:pt x="25719" y="114895"/>
                      <a:pt x="57448" y="114895"/>
                    </a:cubicBezTo>
                    <a:close/>
                    <a:moveTo>
                      <a:pt x="57448" y="38298"/>
                    </a:moveTo>
                    <a:cubicBezTo>
                      <a:pt x="68024" y="38298"/>
                      <a:pt x="76597" y="46872"/>
                      <a:pt x="76597" y="57448"/>
                    </a:cubicBezTo>
                    <a:cubicBezTo>
                      <a:pt x="76597" y="68024"/>
                      <a:pt x="68024" y="76597"/>
                      <a:pt x="57448" y="76597"/>
                    </a:cubicBezTo>
                    <a:cubicBezTo>
                      <a:pt x="46872" y="76597"/>
                      <a:pt x="38298" y="68024"/>
                      <a:pt x="38298" y="57448"/>
                    </a:cubicBezTo>
                    <a:cubicBezTo>
                      <a:pt x="38287" y="46872"/>
                      <a:pt x="46852" y="38291"/>
                      <a:pt x="57429" y="38279"/>
                    </a:cubicBezTo>
                    <a:cubicBezTo>
                      <a:pt x="57434" y="38279"/>
                      <a:pt x="57442" y="38279"/>
                      <a:pt x="57448" y="38279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85F80625-2951-3D52-4ED2-AFBD575BE24C}"/>
                  </a:ext>
                </a:extLst>
              </p:cNvPr>
              <p:cNvSpPr/>
              <p:nvPr/>
            </p:nvSpPr>
            <p:spPr>
              <a:xfrm>
                <a:off x="7060706" y="2854750"/>
                <a:ext cx="114895" cy="114895"/>
              </a:xfrm>
              <a:custGeom>
                <a:avLst/>
                <a:gdLst>
                  <a:gd name="connsiteX0" fmla="*/ 0 w 114895"/>
                  <a:gd name="connsiteY0" fmla="*/ 57448 h 114895"/>
                  <a:gd name="connsiteX1" fmla="*/ 57448 w 114895"/>
                  <a:gd name="connsiteY1" fmla="*/ 114895 h 114895"/>
                  <a:gd name="connsiteX2" fmla="*/ 114895 w 114895"/>
                  <a:gd name="connsiteY2" fmla="*/ 57448 h 114895"/>
                  <a:gd name="connsiteX3" fmla="*/ 57448 w 114895"/>
                  <a:gd name="connsiteY3" fmla="*/ 0 h 114895"/>
                  <a:gd name="connsiteX4" fmla="*/ 0 w 114895"/>
                  <a:gd name="connsiteY4" fmla="*/ 57448 h 114895"/>
                  <a:gd name="connsiteX5" fmla="*/ 76597 w 114895"/>
                  <a:gd name="connsiteY5" fmla="*/ 57448 h 114895"/>
                  <a:gd name="connsiteX6" fmla="*/ 57448 w 114895"/>
                  <a:gd name="connsiteY6" fmla="*/ 76597 h 114895"/>
                  <a:gd name="connsiteX7" fmla="*/ 38298 w 114895"/>
                  <a:gd name="connsiteY7" fmla="*/ 57448 h 114895"/>
                  <a:gd name="connsiteX8" fmla="*/ 57448 w 114895"/>
                  <a:gd name="connsiteY8" fmla="*/ 38298 h 114895"/>
                  <a:gd name="connsiteX9" fmla="*/ 76597 w 114895"/>
                  <a:gd name="connsiteY9" fmla="*/ 57448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95" h="114895">
                    <a:moveTo>
                      <a:pt x="0" y="57448"/>
                    </a:moveTo>
                    <a:cubicBezTo>
                      <a:pt x="0" y="89176"/>
                      <a:pt x="25719" y="114895"/>
                      <a:pt x="57448" y="114895"/>
                    </a:cubicBezTo>
                    <a:cubicBezTo>
                      <a:pt x="89176" y="114895"/>
                      <a:pt x="114895" y="89176"/>
                      <a:pt x="114895" y="57448"/>
                    </a:cubicBezTo>
                    <a:cubicBezTo>
                      <a:pt x="114895" y="25719"/>
                      <a:pt x="89176" y="0"/>
                      <a:pt x="57448" y="0"/>
                    </a:cubicBezTo>
                    <a:cubicBezTo>
                      <a:pt x="25719" y="0"/>
                      <a:pt x="0" y="25719"/>
                      <a:pt x="0" y="57448"/>
                    </a:cubicBezTo>
                    <a:close/>
                    <a:moveTo>
                      <a:pt x="76597" y="57448"/>
                    </a:moveTo>
                    <a:cubicBezTo>
                      <a:pt x="76597" y="68024"/>
                      <a:pt x="68024" y="76597"/>
                      <a:pt x="57448" y="76597"/>
                    </a:cubicBezTo>
                    <a:cubicBezTo>
                      <a:pt x="46872" y="76597"/>
                      <a:pt x="38298" y="68024"/>
                      <a:pt x="38298" y="57448"/>
                    </a:cubicBezTo>
                    <a:cubicBezTo>
                      <a:pt x="38298" y="46872"/>
                      <a:pt x="46872" y="38298"/>
                      <a:pt x="57448" y="38298"/>
                    </a:cubicBezTo>
                    <a:cubicBezTo>
                      <a:pt x="68024" y="38298"/>
                      <a:pt x="76597" y="46872"/>
                      <a:pt x="76597" y="5744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3760B373-EE46-A821-08B1-BC3CA1D0F2D4}"/>
                  </a:ext>
                </a:extLst>
              </p:cNvPr>
              <p:cNvSpPr/>
              <p:nvPr/>
            </p:nvSpPr>
            <p:spPr>
              <a:xfrm>
                <a:off x="6294699" y="3276147"/>
                <a:ext cx="114895" cy="114895"/>
              </a:xfrm>
              <a:custGeom>
                <a:avLst/>
                <a:gdLst>
                  <a:gd name="connsiteX0" fmla="*/ 57448 w 114895"/>
                  <a:gd name="connsiteY0" fmla="*/ 0 h 114895"/>
                  <a:gd name="connsiteX1" fmla="*/ 0 w 114895"/>
                  <a:gd name="connsiteY1" fmla="*/ 57448 h 114895"/>
                  <a:gd name="connsiteX2" fmla="*/ 57448 w 114895"/>
                  <a:gd name="connsiteY2" fmla="*/ 114895 h 114895"/>
                  <a:gd name="connsiteX3" fmla="*/ 114895 w 114895"/>
                  <a:gd name="connsiteY3" fmla="*/ 57448 h 114895"/>
                  <a:gd name="connsiteX4" fmla="*/ 57448 w 114895"/>
                  <a:gd name="connsiteY4" fmla="*/ 0 h 114895"/>
                  <a:gd name="connsiteX5" fmla="*/ 57448 w 114895"/>
                  <a:gd name="connsiteY5" fmla="*/ 76597 h 114895"/>
                  <a:gd name="connsiteX6" fmla="*/ 38298 w 114895"/>
                  <a:gd name="connsiteY6" fmla="*/ 57448 h 114895"/>
                  <a:gd name="connsiteX7" fmla="*/ 57448 w 114895"/>
                  <a:gd name="connsiteY7" fmla="*/ 38298 h 114895"/>
                  <a:gd name="connsiteX8" fmla="*/ 76597 w 114895"/>
                  <a:gd name="connsiteY8" fmla="*/ 57448 h 114895"/>
                  <a:gd name="connsiteX9" fmla="*/ 57467 w 114895"/>
                  <a:gd name="connsiteY9" fmla="*/ 76616 h 114895"/>
                  <a:gd name="connsiteX10" fmla="*/ 57448 w 114895"/>
                  <a:gd name="connsiteY10" fmla="*/ 76616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895" h="114895">
                    <a:moveTo>
                      <a:pt x="57448" y="0"/>
                    </a:moveTo>
                    <a:cubicBezTo>
                      <a:pt x="25719" y="0"/>
                      <a:pt x="0" y="25721"/>
                      <a:pt x="0" y="57448"/>
                    </a:cubicBezTo>
                    <a:cubicBezTo>
                      <a:pt x="0" y="89176"/>
                      <a:pt x="25719" y="114895"/>
                      <a:pt x="57448" y="114895"/>
                    </a:cubicBezTo>
                    <a:cubicBezTo>
                      <a:pt x="89176" y="114895"/>
                      <a:pt x="114895" y="89176"/>
                      <a:pt x="114895" y="57448"/>
                    </a:cubicBezTo>
                    <a:cubicBezTo>
                      <a:pt x="114895" y="25721"/>
                      <a:pt x="89176" y="0"/>
                      <a:pt x="57448" y="0"/>
                    </a:cubicBezTo>
                    <a:close/>
                    <a:moveTo>
                      <a:pt x="57448" y="76597"/>
                    </a:moveTo>
                    <a:cubicBezTo>
                      <a:pt x="46872" y="76597"/>
                      <a:pt x="38298" y="68024"/>
                      <a:pt x="38298" y="57448"/>
                    </a:cubicBezTo>
                    <a:cubicBezTo>
                      <a:pt x="38298" y="46872"/>
                      <a:pt x="46872" y="38298"/>
                      <a:pt x="57448" y="38298"/>
                    </a:cubicBezTo>
                    <a:cubicBezTo>
                      <a:pt x="68024" y="38298"/>
                      <a:pt x="76597" y="46872"/>
                      <a:pt x="76597" y="57448"/>
                    </a:cubicBezTo>
                    <a:cubicBezTo>
                      <a:pt x="76608" y="68024"/>
                      <a:pt x="68043" y="76606"/>
                      <a:pt x="57467" y="76616"/>
                    </a:cubicBezTo>
                    <a:cubicBezTo>
                      <a:pt x="57461" y="76616"/>
                      <a:pt x="57453" y="76616"/>
                      <a:pt x="57448" y="76616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B8987458-77E2-62F7-78EA-FC810EC5170E}"/>
                  </a:ext>
                </a:extLst>
              </p:cNvPr>
              <p:cNvSpPr/>
              <p:nvPr/>
            </p:nvSpPr>
            <p:spPr>
              <a:xfrm>
                <a:off x="6098381" y="2442735"/>
                <a:ext cx="95746" cy="95746"/>
              </a:xfrm>
              <a:custGeom>
                <a:avLst/>
                <a:gdLst>
                  <a:gd name="connsiteX0" fmla="*/ 19149 w 95746"/>
                  <a:gd name="connsiteY0" fmla="*/ 0 h 95746"/>
                  <a:gd name="connsiteX1" fmla="*/ 0 w 95746"/>
                  <a:gd name="connsiteY1" fmla="*/ 19149 h 95746"/>
                  <a:gd name="connsiteX2" fmla="*/ 19149 w 95746"/>
                  <a:gd name="connsiteY2" fmla="*/ 38298 h 95746"/>
                  <a:gd name="connsiteX3" fmla="*/ 57448 w 95746"/>
                  <a:gd name="connsiteY3" fmla="*/ 76597 h 95746"/>
                  <a:gd name="connsiteX4" fmla="*/ 76597 w 95746"/>
                  <a:gd name="connsiteY4" fmla="*/ 95746 h 95746"/>
                  <a:gd name="connsiteX5" fmla="*/ 95746 w 95746"/>
                  <a:gd name="connsiteY5" fmla="*/ 76597 h 95746"/>
                  <a:gd name="connsiteX6" fmla="*/ 19149 w 95746"/>
                  <a:gd name="connsiteY6" fmla="*/ 0 h 9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46" h="95746">
                    <a:moveTo>
                      <a:pt x="19149" y="0"/>
                    </a:move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40301" y="38298"/>
                      <a:pt x="57448" y="55445"/>
                      <a:pt x="57448" y="76597"/>
                    </a:cubicBezTo>
                    <a:cubicBezTo>
                      <a:pt x="57448" y="87173"/>
                      <a:pt x="66021" y="95746"/>
                      <a:pt x="76597" y="95746"/>
                    </a:cubicBezTo>
                    <a:cubicBezTo>
                      <a:pt x="87173" y="95746"/>
                      <a:pt x="95746" y="87173"/>
                      <a:pt x="95746" y="76597"/>
                    </a:cubicBezTo>
                    <a:cubicBezTo>
                      <a:pt x="95746" y="34294"/>
                      <a:pt x="61452" y="0"/>
                      <a:pt x="19149" y="0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168AC3CE-4457-2748-B2D8-78FF49B17035}"/>
                  </a:ext>
                </a:extLst>
              </p:cNvPr>
              <p:cNvSpPr/>
              <p:nvPr/>
            </p:nvSpPr>
            <p:spPr>
              <a:xfrm>
                <a:off x="6653708" y="2442735"/>
                <a:ext cx="191492" cy="191492"/>
              </a:xfrm>
              <a:custGeom>
                <a:avLst/>
                <a:gdLst>
                  <a:gd name="connsiteX0" fmla="*/ 172343 w 191492"/>
                  <a:gd name="connsiteY0" fmla="*/ 191492 h 191492"/>
                  <a:gd name="connsiteX1" fmla="*/ 191492 w 191492"/>
                  <a:gd name="connsiteY1" fmla="*/ 172343 h 191492"/>
                  <a:gd name="connsiteX2" fmla="*/ 19149 w 191492"/>
                  <a:gd name="connsiteY2" fmla="*/ 0 h 191492"/>
                  <a:gd name="connsiteX3" fmla="*/ 0 w 191492"/>
                  <a:gd name="connsiteY3" fmla="*/ 19149 h 191492"/>
                  <a:gd name="connsiteX4" fmla="*/ 19149 w 191492"/>
                  <a:gd name="connsiteY4" fmla="*/ 38298 h 191492"/>
                  <a:gd name="connsiteX5" fmla="*/ 153194 w 191492"/>
                  <a:gd name="connsiteY5" fmla="*/ 172343 h 191492"/>
                  <a:gd name="connsiteX6" fmla="*/ 172343 w 191492"/>
                  <a:gd name="connsiteY6" fmla="*/ 191492 h 191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92" h="191492">
                    <a:moveTo>
                      <a:pt x="172343" y="191492"/>
                    </a:moveTo>
                    <a:cubicBezTo>
                      <a:pt x="182919" y="191492"/>
                      <a:pt x="191492" y="182919"/>
                      <a:pt x="191492" y="172343"/>
                    </a:cubicBezTo>
                    <a:cubicBezTo>
                      <a:pt x="191387" y="77204"/>
                      <a:pt x="114288" y="105"/>
                      <a:pt x="19149" y="0"/>
                    </a:cubicBez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93146" y="38383"/>
                      <a:pt x="153110" y="98347"/>
                      <a:pt x="153194" y="172343"/>
                    </a:cubicBezTo>
                    <a:cubicBezTo>
                      <a:pt x="153194" y="182919"/>
                      <a:pt x="161767" y="191492"/>
                      <a:pt x="172343" y="191492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5F1DB8C5-7715-7E16-0D02-9B6D3EA1DE4C}"/>
                  </a:ext>
                </a:extLst>
              </p:cNvPr>
              <p:cNvSpPr/>
              <p:nvPr/>
            </p:nvSpPr>
            <p:spPr>
              <a:xfrm>
                <a:off x="6492567" y="2757069"/>
                <a:ext cx="153193" cy="153193"/>
              </a:xfrm>
              <a:custGeom>
                <a:avLst/>
                <a:gdLst>
                  <a:gd name="connsiteX0" fmla="*/ 19149 w 153193"/>
                  <a:gd name="connsiteY0" fmla="*/ 0 h 153193"/>
                  <a:gd name="connsiteX1" fmla="*/ 0 w 153193"/>
                  <a:gd name="connsiteY1" fmla="*/ 19149 h 153193"/>
                  <a:gd name="connsiteX2" fmla="*/ 19149 w 153193"/>
                  <a:gd name="connsiteY2" fmla="*/ 38298 h 153193"/>
                  <a:gd name="connsiteX3" fmla="*/ 114895 w 153193"/>
                  <a:gd name="connsiteY3" fmla="*/ 134045 h 153193"/>
                  <a:gd name="connsiteX4" fmla="*/ 134045 w 153193"/>
                  <a:gd name="connsiteY4" fmla="*/ 153194 h 153193"/>
                  <a:gd name="connsiteX5" fmla="*/ 153194 w 153193"/>
                  <a:gd name="connsiteY5" fmla="*/ 134045 h 153193"/>
                  <a:gd name="connsiteX6" fmla="*/ 19149 w 153193"/>
                  <a:gd name="connsiteY6" fmla="*/ 0 h 15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93" h="153193">
                    <a:moveTo>
                      <a:pt x="19149" y="0"/>
                    </a:move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72003" y="38362"/>
                      <a:pt x="114832" y="81191"/>
                      <a:pt x="114895" y="134045"/>
                    </a:cubicBezTo>
                    <a:cubicBezTo>
                      <a:pt x="114895" y="144621"/>
                      <a:pt x="123468" y="153194"/>
                      <a:pt x="134045" y="153194"/>
                    </a:cubicBezTo>
                    <a:cubicBezTo>
                      <a:pt x="144621" y="153194"/>
                      <a:pt x="153194" y="144621"/>
                      <a:pt x="153194" y="134045"/>
                    </a:cubicBezTo>
                    <a:cubicBezTo>
                      <a:pt x="153110" y="60048"/>
                      <a:pt x="93146" y="84"/>
                      <a:pt x="19149" y="0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F246AE76-BA5F-6B7B-2AD4-D8AE43CC25E1}"/>
                  </a:ext>
                </a:extLst>
              </p:cNvPr>
              <p:cNvSpPr/>
              <p:nvPr/>
            </p:nvSpPr>
            <p:spPr>
              <a:xfrm>
                <a:off x="7036692" y="3170405"/>
                <a:ext cx="114895" cy="114895"/>
              </a:xfrm>
              <a:custGeom>
                <a:avLst/>
                <a:gdLst>
                  <a:gd name="connsiteX0" fmla="*/ 19149 w 114895"/>
                  <a:gd name="connsiteY0" fmla="*/ 0 h 114895"/>
                  <a:gd name="connsiteX1" fmla="*/ 0 w 114895"/>
                  <a:gd name="connsiteY1" fmla="*/ 19149 h 114895"/>
                  <a:gd name="connsiteX2" fmla="*/ 19149 w 114895"/>
                  <a:gd name="connsiteY2" fmla="*/ 38298 h 114895"/>
                  <a:gd name="connsiteX3" fmla="*/ 76597 w 114895"/>
                  <a:gd name="connsiteY3" fmla="*/ 95746 h 114895"/>
                  <a:gd name="connsiteX4" fmla="*/ 95746 w 114895"/>
                  <a:gd name="connsiteY4" fmla="*/ 114895 h 114895"/>
                  <a:gd name="connsiteX5" fmla="*/ 114895 w 114895"/>
                  <a:gd name="connsiteY5" fmla="*/ 95746 h 114895"/>
                  <a:gd name="connsiteX6" fmla="*/ 19149 w 114895"/>
                  <a:gd name="connsiteY6" fmla="*/ 0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14895">
                    <a:moveTo>
                      <a:pt x="19149" y="0"/>
                    </a:move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50878" y="38298"/>
                      <a:pt x="76597" y="64018"/>
                      <a:pt x="76597" y="95746"/>
                    </a:cubicBezTo>
                    <a:cubicBezTo>
                      <a:pt x="76597" y="106322"/>
                      <a:pt x="85170" y="114895"/>
                      <a:pt x="95746" y="114895"/>
                    </a:cubicBezTo>
                    <a:cubicBezTo>
                      <a:pt x="106322" y="114895"/>
                      <a:pt x="114895" y="106322"/>
                      <a:pt x="114895" y="95746"/>
                    </a:cubicBezTo>
                    <a:cubicBezTo>
                      <a:pt x="114832" y="42892"/>
                      <a:pt x="72003" y="63"/>
                      <a:pt x="19149" y="0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988" name="TextBox 987">
              <a:extLst>
                <a:ext uri="{FF2B5EF4-FFF2-40B4-BE49-F238E27FC236}">
                  <a16:creationId xmlns:a16="http://schemas.microsoft.com/office/drawing/2014/main" id="{E07D8D12-21AC-649A-F65E-28E47EEF1CAA}"/>
                </a:ext>
              </a:extLst>
            </p:cNvPr>
            <p:cNvSpPr txBox="1"/>
            <p:nvPr/>
          </p:nvSpPr>
          <p:spPr>
            <a:xfrm>
              <a:off x="7612507" y="4293176"/>
              <a:ext cx="2111557" cy="2816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Airway smooth muscle</a:t>
              </a:r>
              <a:endParaRPr kumimoji="0" lang="en-US" sz="16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989" name="Group 988">
              <a:extLst>
                <a:ext uri="{FF2B5EF4-FFF2-40B4-BE49-F238E27FC236}">
                  <a16:creationId xmlns:a16="http://schemas.microsoft.com/office/drawing/2014/main" id="{FB264FD8-E99D-D0C3-38B4-4F82938B303D}"/>
                </a:ext>
              </a:extLst>
            </p:cNvPr>
            <p:cNvGrpSpPr/>
            <p:nvPr/>
          </p:nvGrpSpPr>
          <p:grpSpPr>
            <a:xfrm>
              <a:off x="1525068" y="1406271"/>
              <a:ext cx="8364021" cy="1229925"/>
              <a:chOff x="1525068" y="1406271"/>
              <a:chExt cx="8364021" cy="1229925"/>
            </a:xfrm>
          </p:grpSpPr>
          <p:pic>
            <p:nvPicPr>
              <p:cNvPr id="990" name="Picture 989" descr="A picture containing pallette&#10;&#10;Description automatically generated">
                <a:extLst>
                  <a:ext uri="{FF2B5EF4-FFF2-40B4-BE49-F238E27FC236}">
                    <a16:creationId xmlns:a16="http://schemas.microsoft.com/office/drawing/2014/main" id="{711C5634-335A-3C71-125B-3407B3A79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2329" y="1624863"/>
                <a:ext cx="591197" cy="273818"/>
              </a:xfrm>
              <a:prstGeom prst="rect">
                <a:avLst/>
              </a:prstGeom>
            </p:spPr>
          </p:pic>
          <p:pic>
            <p:nvPicPr>
              <p:cNvPr id="991" name="Picture 990" descr="A picture containing text&#10;&#10;Description automatically generated">
                <a:extLst>
                  <a:ext uri="{FF2B5EF4-FFF2-40B4-BE49-F238E27FC236}">
                    <a16:creationId xmlns:a16="http://schemas.microsoft.com/office/drawing/2014/main" id="{CE2D7AC0-2E70-FC66-2DE3-8B2E7AB79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69426" y="1575335"/>
                <a:ext cx="311156" cy="336049"/>
              </a:xfrm>
              <a:prstGeom prst="rect">
                <a:avLst/>
              </a:prstGeom>
            </p:spPr>
          </p:pic>
          <p:pic>
            <p:nvPicPr>
              <p:cNvPr id="142" name="Picture 141" descr="Icon&#10;&#10;Description automatically generated">
                <a:extLst>
                  <a:ext uri="{FF2B5EF4-FFF2-40B4-BE49-F238E27FC236}">
                    <a16:creationId xmlns:a16="http://schemas.microsoft.com/office/drawing/2014/main" id="{304A13BF-1D72-37B3-CD8D-C38B2564E20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38184" y="1605344"/>
                <a:ext cx="392057" cy="385834"/>
              </a:xfrm>
              <a:prstGeom prst="rect">
                <a:avLst/>
              </a:prstGeom>
            </p:spPr>
          </p:pic>
          <p:pic>
            <p:nvPicPr>
              <p:cNvPr id="143" name="Picture 142" descr="Shape&#10;&#10;Description automatically generated">
                <a:extLst>
                  <a:ext uri="{FF2B5EF4-FFF2-40B4-BE49-F238E27FC236}">
                    <a16:creationId xmlns:a16="http://schemas.microsoft.com/office/drawing/2014/main" id="{AB347F1C-6CBA-6D9B-F902-822A5F3326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902567" y="1605344"/>
                <a:ext cx="765131" cy="329509"/>
              </a:xfrm>
              <a:prstGeom prst="rect">
                <a:avLst/>
              </a:prstGeom>
            </p:spPr>
          </p:pic>
          <p:pic>
            <p:nvPicPr>
              <p:cNvPr id="144" name="Picture 143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4981A026-A1BE-E378-249C-9EFAADE818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04840" y="1681804"/>
                <a:ext cx="273438" cy="177735"/>
              </a:xfrm>
              <a:prstGeom prst="rect">
                <a:avLst/>
              </a:prstGeom>
            </p:spPr>
          </p:pic>
          <p:pic>
            <p:nvPicPr>
              <p:cNvPr id="145" name="Picture 144">
                <a:extLst>
                  <a:ext uri="{FF2B5EF4-FFF2-40B4-BE49-F238E27FC236}">
                    <a16:creationId xmlns:a16="http://schemas.microsoft.com/office/drawing/2014/main" id="{D9A4BEE1-7E72-0AB3-1542-19518CD7FB1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alphaModFix/>
              </a:blip>
              <a:srcRect l="28264" r="19921"/>
              <a:stretch/>
            </p:blipFill>
            <p:spPr>
              <a:xfrm>
                <a:off x="3931382" y="1978896"/>
                <a:ext cx="4194398" cy="443221"/>
              </a:xfrm>
              <a:prstGeom prst="rect">
                <a:avLst/>
              </a:prstGeom>
            </p:spPr>
          </p:pic>
          <p:pic>
            <p:nvPicPr>
              <p:cNvPr id="146" name="Picture 145" descr="A picture containing vector graphics&#10;&#10;Description automatically generated">
                <a:extLst>
                  <a:ext uri="{FF2B5EF4-FFF2-40B4-BE49-F238E27FC236}">
                    <a16:creationId xmlns:a16="http://schemas.microsoft.com/office/drawing/2014/main" id="{E02CC0EA-E1AA-C68F-CAC0-13E10C5F63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94766" y="1947579"/>
                <a:ext cx="220640" cy="533214"/>
              </a:xfrm>
              <a:prstGeom prst="rect">
                <a:avLst/>
              </a:prstGeom>
            </p:spPr>
          </p:pic>
          <p:pic>
            <p:nvPicPr>
              <p:cNvPr id="147" name="Picture 146" descr="A picture containing vector graphics&#10;&#10;Description automatically generated">
                <a:extLst>
                  <a:ext uri="{FF2B5EF4-FFF2-40B4-BE49-F238E27FC236}">
                    <a16:creationId xmlns:a16="http://schemas.microsoft.com/office/drawing/2014/main" id="{0F639CF3-8382-CA75-DE45-1C8E89495C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2891" y="1947579"/>
                <a:ext cx="220640" cy="533214"/>
              </a:xfrm>
              <a:prstGeom prst="rect">
                <a:avLst/>
              </a:prstGeom>
            </p:spPr>
          </p:pic>
          <p:pic>
            <p:nvPicPr>
              <p:cNvPr id="148" name="Picture 147" descr="A yellow logo with a black background&#10;&#10;Description automatically generated with low confidence">
                <a:extLst>
                  <a:ext uri="{FF2B5EF4-FFF2-40B4-BE49-F238E27FC236}">
                    <a16:creationId xmlns:a16="http://schemas.microsoft.com/office/drawing/2014/main" id="{487AC3EE-4E9E-85FE-1076-ED81EE008D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263224">
                <a:off x="9041365" y="1690073"/>
                <a:ext cx="472326" cy="434235"/>
              </a:xfrm>
              <a:prstGeom prst="rect">
                <a:avLst/>
              </a:prstGeom>
            </p:spPr>
          </p:pic>
          <p:pic>
            <p:nvPicPr>
              <p:cNvPr id="149" name="Picture 148" descr="A yellow logo with a black background&#10;&#10;Description automatically generated with low confidence">
                <a:extLst>
                  <a:ext uri="{FF2B5EF4-FFF2-40B4-BE49-F238E27FC236}">
                    <a16:creationId xmlns:a16="http://schemas.microsoft.com/office/drawing/2014/main" id="{3341014C-0EC3-DA44-B7DE-743F8158D91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263224">
                <a:off x="4714040" y="1734978"/>
                <a:ext cx="485347" cy="384664"/>
              </a:xfrm>
              <a:prstGeom prst="rect">
                <a:avLst/>
              </a:prstGeom>
            </p:spPr>
          </p:pic>
          <p:pic>
            <p:nvPicPr>
              <p:cNvPr id="150" name="Picture 149" descr="A picture containing background pattern&#10;&#10;Description automatically generated">
                <a:extLst>
                  <a:ext uri="{FF2B5EF4-FFF2-40B4-BE49-F238E27FC236}">
                    <a16:creationId xmlns:a16="http://schemas.microsoft.com/office/drawing/2014/main" id="{47BB936A-266B-5057-5C1F-761229442F9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26868" y="1605344"/>
                <a:ext cx="431749" cy="378611"/>
              </a:xfrm>
              <a:prstGeom prst="rect">
                <a:avLst/>
              </a:prstGeom>
            </p:spPr>
          </p:pic>
          <p:pic>
            <p:nvPicPr>
              <p:cNvPr id="151" name="Picture 150">
                <a:extLst>
                  <a:ext uri="{FF2B5EF4-FFF2-40B4-BE49-F238E27FC236}">
                    <a16:creationId xmlns:a16="http://schemas.microsoft.com/office/drawing/2014/main" id="{56184A53-7F54-F592-D0B4-805D7C423BC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alphaModFix/>
              </a:blip>
              <a:srcRect l="81813"/>
              <a:stretch/>
            </p:blipFill>
            <p:spPr>
              <a:xfrm>
                <a:off x="8130901" y="1978896"/>
                <a:ext cx="1472223" cy="443221"/>
              </a:xfrm>
              <a:prstGeom prst="rect">
                <a:avLst/>
              </a:prstGeom>
            </p:spPr>
          </p:pic>
          <p:pic>
            <p:nvPicPr>
              <p:cNvPr id="152" name="Picture 151" descr="Circle&#10;&#10;Description automatically generated">
                <a:extLst>
                  <a:ext uri="{FF2B5EF4-FFF2-40B4-BE49-F238E27FC236}">
                    <a16:creationId xmlns:a16="http://schemas.microsoft.com/office/drawing/2014/main" id="{55E882A0-0F51-1461-2228-F425208D6E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026654" y="2133308"/>
                <a:ext cx="213334" cy="208980"/>
              </a:xfrm>
              <a:prstGeom prst="rect">
                <a:avLst/>
              </a:prstGeom>
            </p:spPr>
          </p:pic>
          <p:pic>
            <p:nvPicPr>
              <p:cNvPr id="153" name="Picture 152">
                <a:extLst>
                  <a:ext uri="{FF2B5EF4-FFF2-40B4-BE49-F238E27FC236}">
                    <a16:creationId xmlns:a16="http://schemas.microsoft.com/office/drawing/2014/main" id="{28AAEC25-B232-A145-87E1-368154D01EF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alphaModFix/>
              </a:blip>
              <a:srcRect r="73528"/>
              <a:stretch/>
            </p:blipFill>
            <p:spPr>
              <a:xfrm>
                <a:off x="1765737" y="1978896"/>
                <a:ext cx="2142892" cy="443221"/>
              </a:xfrm>
              <a:prstGeom prst="rect">
                <a:avLst/>
              </a:prstGeom>
            </p:spPr>
          </p:pic>
          <p:pic>
            <p:nvPicPr>
              <p:cNvPr id="218" name="Picture 217" descr="Circle&#10;&#10;Description automatically generated">
                <a:extLst>
                  <a:ext uri="{FF2B5EF4-FFF2-40B4-BE49-F238E27FC236}">
                    <a16:creationId xmlns:a16="http://schemas.microsoft.com/office/drawing/2014/main" id="{5A0A73FD-3422-56BD-81C2-F0E8A2DD26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814391" y="2133308"/>
                <a:ext cx="213334" cy="208980"/>
              </a:xfrm>
              <a:prstGeom prst="rect">
                <a:avLst/>
              </a:prstGeom>
            </p:spPr>
          </p:pic>
          <p:pic>
            <p:nvPicPr>
              <p:cNvPr id="232" name="Picture 231" descr="A picture containing vector graphics&#10;&#10;Description automatically generated">
                <a:extLst>
                  <a:ext uri="{FF2B5EF4-FFF2-40B4-BE49-F238E27FC236}">
                    <a16:creationId xmlns:a16="http://schemas.microsoft.com/office/drawing/2014/main" id="{1A722DA9-13C9-C56B-139D-5220145EF3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6394" y="1947579"/>
                <a:ext cx="220640" cy="533214"/>
              </a:xfrm>
              <a:prstGeom prst="rect">
                <a:avLst/>
              </a:prstGeom>
            </p:spPr>
          </p:pic>
          <p:pic>
            <p:nvPicPr>
              <p:cNvPr id="233" name="Graphic 232">
                <a:extLst>
                  <a:ext uri="{FF2B5EF4-FFF2-40B4-BE49-F238E27FC236}">
                    <a16:creationId xmlns:a16="http://schemas.microsoft.com/office/drawing/2014/main" id="{6789C14F-5F14-F09C-CBC8-52A0AE94A6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5382803" y="1605344"/>
                <a:ext cx="507264" cy="353158"/>
              </a:xfrm>
              <a:prstGeom prst="rect">
                <a:avLst/>
              </a:prstGeom>
            </p:spPr>
          </p:pic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B17F5EAB-5DF3-948F-A912-8B096D588542}"/>
                  </a:ext>
                </a:extLst>
              </p:cNvPr>
              <p:cNvSpPr txBox="1"/>
              <p:nvPr/>
            </p:nvSpPr>
            <p:spPr>
              <a:xfrm>
                <a:off x="1525068" y="1787837"/>
                <a:ext cx="564889" cy="15025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Epithelium</a:t>
                </a:r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2C06783F-1912-A340-F1B8-54EE11671A30}"/>
                  </a:ext>
                </a:extLst>
              </p:cNvPr>
              <p:cNvSpPr txBox="1"/>
              <p:nvPr/>
            </p:nvSpPr>
            <p:spPr>
              <a:xfrm>
                <a:off x="2534713" y="1415796"/>
                <a:ext cx="428291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Allergens</a:t>
                </a:r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18372915-0ACE-C9C3-E8DD-4AA263C9AF3F}"/>
                  </a:ext>
                </a:extLst>
              </p:cNvPr>
              <p:cNvSpPr txBox="1"/>
              <p:nvPr/>
            </p:nvSpPr>
            <p:spPr>
              <a:xfrm>
                <a:off x="3173975" y="1415796"/>
                <a:ext cx="448212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Cytokines</a:t>
                </a:r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BF369CA1-45BE-BD42-162A-9F91016E9E3C}"/>
                  </a:ext>
                </a:extLst>
              </p:cNvPr>
              <p:cNvSpPr txBox="1"/>
              <p:nvPr/>
            </p:nvSpPr>
            <p:spPr>
              <a:xfrm>
                <a:off x="3794294" y="1415796"/>
                <a:ext cx="261295" cy="1385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Fungi</a:t>
                </a:r>
              </a:p>
            </p:txBody>
          </p:sp>
          <p:sp>
            <p:nvSpPr>
              <p:cNvPr id="238" name="TextBox 237">
                <a:extLst>
                  <a:ext uri="{FF2B5EF4-FFF2-40B4-BE49-F238E27FC236}">
                    <a16:creationId xmlns:a16="http://schemas.microsoft.com/office/drawing/2014/main" id="{461E028F-D5F4-C914-EC0A-4D0C9F30FA86}"/>
                  </a:ext>
                </a:extLst>
              </p:cNvPr>
              <p:cNvSpPr txBox="1"/>
              <p:nvPr/>
            </p:nvSpPr>
            <p:spPr>
              <a:xfrm>
                <a:off x="8748308" y="2427921"/>
                <a:ext cx="493745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Goblet cell</a:t>
                </a:r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F7A19130-BE1D-065F-4433-A73920137672}"/>
                  </a:ext>
                </a:extLst>
              </p:cNvPr>
              <p:cNvSpPr txBox="1"/>
              <p:nvPr/>
            </p:nvSpPr>
            <p:spPr>
              <a:xfrm>
                <a:off x="6369637" y="1415796"/>
                <a:ext cx="334380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Viruses</a:t>
                </a:r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031020F9-ADB4-B3D1-4871-C1A0E38EA3DF}"/>
                  </a:ext>
                </a:extLst>
              </p:cNvPr>
              <p:cNvSpPr txBox="1"/>
              <p:nvPr/>
            </p:nvSpPr>
            <p:spPr>
              <a:xfrm>
                <a:off x="7154672" y="1415796"/>
                <a:ext cx="311614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Smoke</a:t>
                </a:r>
              </a:p>
            </p:txBody>
          </p:sp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A0ECE2BE-482E-E3A0-50BE-F4E8275FBAB1}"/>
                  </a:ext>
                </a:extLst>
              </p:cNvPr>
              <p:cNvSpPr txBox="1"/>
              <p:nvPr/>
            </p:nvSpPr>
            <p:spPr>
              <a:xfrm>
                <a:off x="4909172" y="1569845"/>
                <a:ext cx="314195" cy="1385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7A58CE2C-A1DB-E3CD-059F-FA336818F691}"/>
                  </a:ext>
                </a:extLst>
              </p:cNvPr>
              <p:cNvSpPr txBox="1"/>
              <p:nvPr/>
            </p:nvSpPr>
            <p:spPr>
              <a:xfrm>
                <a:off x="8081195" y="1415796"/>
                <a:ext cx="412639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Pollution</a:t>
                </a: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82611C4A-F959-D804-D2AD-25C647D77004}"/>
                  </a:ext>
                </a:extLst>
              </p:cNvPr>
              <p:cNvSpPr txBox="1"/>
              <p:nvPr/>
            </p:nvSpPr>
            <p:spPr>
              <a:xfrm>
                <a:off x="1534433" y="1406271"/>
                <a:ext cx="414062" cy="15025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rPr>
                  <a:t>Triggers</a:t>
                </a:r>
                <a:endPara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526" name="TextBox 525">
                <a:extLst>
                  <a:ext uri="{FF2B5EF4-FFF2-40B4-BE49-F238E27FC236}">
                    <a16:creationId xmlns:a16="http://schemas.microsoft.com/office/drawing/2014/main" id="{DCB87706-ACC3-A9C2-A288-C74A0709D824}"/>
                  </a:ext>
                </a:extLst>
              </p:cNvPr>
              <p:cNvSpPr txBox="1"/>
              <p:nvPr/>
            </p:nvSpPr>
            <p:spPr>
              <a:xfrm>
                <a:off x="7980405" y="2427921"/>
                <a:ext cx="532041" cy="13850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</a:t>
                </a:r>
              </a:p>
            </p:txBody>
          </p:sp>
          <p:sp>
            <p:nvSpPr>
              <p:cNvPr id="527" name="TextBox 526">
                <a:extLst>
                  <a:ext uri="{FF2B5EF4-FFF2-40B4-BE49-F238E27FC236}">
                    <a16:creationId xmlns:a16="http://schemas.microsoft.com/office/drawing/2014/main" id="{850D4495-1F9C-93E6-5458-C5CD222C1F82}"/>
                  </a:ext>
                </a:extLst>
              </p:cNvPr>
              <p:cNvSpPr txBox="1"/>
              <p:nvPr/>
            </p:nvSpPr>
            <p:spPr>
              <a:xfrm>
                <a:off x="8885869" y="1721390"/>
                <a:ext cx="294953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00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MUC5</a:t>
                </a:r>
              </a:p>
            </p:txBody>
          </p:sp>
          <p:sp>
            <p:nvSpPr>
              <p:cNvPr id="528" name="TextBox 527">
                <a:extLst>
                  <a:ext uri="{FF2B5EF4-FFF2-40B4-BE49-F238E27FC236}">
                    <a16:creationId xmlns:a16="http://schemas.microsoft.com/office/drawing/2014/main" id="{34937669-E5ED-EC0B-E405-84C14F349BB5}"/>
                  </a:ext>
                </a:extLst>
              </p:cNvPr>
              <p:cNvSpPr txBox="1"/>
              <p:nvPr/>
            </p:nvSpPr>
            <p:spPr>
              <a:xfrm>
                <a:off x="4526971" y="1738782"/>
                <a:ext cx="294953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00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MUC5</a:t>
                </a:r>
              </a:p>
            </p:txBody>
          </p:sp>
          <p:sp>
            <p:nvSpPr>
              <p:cNvPr id="529" name="TextBox 528">
                <a:extLst>
                  <a:ext uri="{FF2B5EF4-FFF2-40B4-BE49-F238E27FC236}">
                    <a16:creationId xmlns:a16="http://schemas.microsoft.com/office/drawing/2014/main" id="{90507487-AF69-4DB3-8090-7C40F234B8C4}"/>
                  </a:ext>
                </a:extLst>
              </p:cNvPr>
              <p:cNvSpPr txBox="1"/>
              <p:nvPr/>
            </p:nvSpPr>
            <p:spPr>
              <a:xfrm>
                <a:off x="5481636" y="1415796"/>
                <a:ext cx="379913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Bacteria</a:t>
                </a:r>
              </a:p>
            </p:txBody>
          </p:sp>
          <p:sp>
            <p:nvSpPr>
              <p:cNvPr id="530" name="TextBox 529">
                <a:extLst>
                  <a:ext uri="{FF2B5EF4-FFF2-40B4-BE49-F238E27FC236}">
                    <a16:creationId xmlns:a16="http://schemas.microsoft.com/office/drawing/2014/main" id="{A811F3DA-A3BF-4FB3-26B9-31C1DC52E647}"/>
                  </a:ext>
                </a:extLst>
              </p:cNvPr>
              <p:cNvSpPr txBox="1"/>
              <p:nvPr/>
            </p:nvSpPr>
            <p:spPr>
              <a:xfrm>
                <a:off x="9435255" y="1512871"/>
                <a:ext cx="453834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sp>
            <p:nvSpPr>
              <p:cNvPr id="531" name="TextBox 530">
                <a:extLst>
                  <a:ext uri="{FF2B5EF4-FFF2-40B4-BE49-F238E27FC236}">
                    <a16:creationId xmlns:a16="http://schemas.microsoft.com/office/drawing/2014/main" id="{A25C51A6-21BC-DC4F-802B-54A5D937BBA0}"/>
                  </a:ext>
                </a:extLst>
              </p:cNvPr>
              <p:cNvSpPr txBox="1"/>
              <p:nvPr/>
            </p:nvSpPr>
            <p:spPr>
              <a:xfrm>
                <a:off x="6673069" y="2497694"/>
                <a:ext cx="532041" cy="1385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>
                  <a:defRPr/>
                </a:pPr>
                <a:r>
                  <a:rPr lang="en-US" sz="1000">
                    <a:solidFill>
                      <a:srgbClr val="000000"/>
                    </a:solidFill>
                    <a:latin typeface="Calibri"/>
                    <a:cs typeface="Calibri"/>
                  </a:rPr>
                  <a:t>Tuft cell</a:t>
                </a:r>
                <a:endParaRPr 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FFDDC170-B193-908F-433A-E1DD156AA58A}"/>
                </a:ext>
              </a:extLst>
            </p:cNvPr>
            <p:cNvGrpSpPr/>
            <p:nvPr/>
          </p:nvGrpSpPr>
          <p:grpSpPr>
            <a:xfrm>
              <a:off x="1637745" y="4834210"/>
              <a:ext cx="8061297" cy="426747"/>
              <a:chOff x="2173575" y="5366686"/>
              <a:chExt cx="8061297" cy="426747"/>
            </a:xfrm>
          </p:grpSpPr>
          <p:pic>
            <p:nvPicPr>
              <p:cNvPr id="533" name="Picture 532">
                <a:extLst>
                  <a:ext uri="{FF2B5EF4-FFF2-40B4-BE49-F238E27FC236}">
                    <a16:creationId xmlns:a16="http://schemas.microsoft.com/office/drawing/2014/main" id="{1D2369CD-4FB0-F54F-5FE7-C6B82CA48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73575" y="5366686"/>
                <a:ext cx="8061297" cy="426747"/>
              </a:xfrm>
              <a:prstGeom prst="rect">
                <a:avLst/>
              </a:prstGeom>
            </p:spPr>
          </p:pic>
          <p:sp>
            <p:nvSpPr>
              <p:cNvPr id="534" name="TextBox 533">
                <a:extLst>
                  <a:ext uri="{FF2B5EF4-FFF2-40B4-BE49-F238E27FC236}">
                    <a16:creationId xmlns:a16="http://schemas.microsoft.com/office/drawing/2014/main" id="{32890B45-5D46-30E7-64D0-60A1943DB9FE}"/>
                  </a:ext>
                </a:extLst>
              </p:cNvPr>
              <p:cNvSpPr txBox="1"/>
              <p:nvPr/>
            </p:nvSpPr>
            <p:spPr>
              <a:xfrm>
                <a:off x="2195923" y="5484118"/>
                <a:ext cx="2650609" cy="19123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Allergic eosinophilic</a:t>
                </a:r>
              </a:p>
            </p:txBody>
          </p:sp>
          <p:sp>
            <p:nvSpPr>
              <p:cNvPr id="535" name="TextBox 534">
                <a:extLst>
                  <a:ext uri="{FF2B5EF4-FFF2-40B4-BE49-F238E27FC236}">
                    <a16:creationId xmlns:a16="http://schemas.microsoft.com/office/drawing/2014/main" id="{C44C3137-D402-B612-00F8-399EC84BCC87}"/>
                  </a:ext>
                </a:extLst>
              </p:cNvPr>
              <p:cNvSpPr txBox="1"/>
              <p:nvPr/>
            </p:nvSpPr>
            <p:spPr>
              <a:xfrm>
                <a:off x="4817035" y="5484118"/>
                <a:ext cx="2636759" cy="19123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Non-allergic eosinophilic</a:t>
                </a:r>
              </a:p>
            </p:txBody>
          </p:sp>
          <p:sp>
            <p:nvSpPr>
              <p:cNvPr id="536" name="TextBox 535">
                <a:extLst>
                  <a:ext uri="{FF2B5EF4-FFF2-40B4-BE49-F238E27FC236}">
                    <a16:creationId xmlns:a16="http://schemas.microsoft.com/office/drawing/2014/main" id="{1B82332E-C7D3-745D-F9AA-7B0ECCE6944C}"/>
                  </a:ext>
                </a:extLst>
              </p:cNvPr>
              <p:cNvSpPr txBox="1"/>
              <p:nvPr/>
            </p:nvSpPr>
            <p:spPr>
              <a:xfrm>
                <a:off x="7541795" y="5484119"/>
                <a:ext cx="2662691" cy="19123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Beyond-T2 pathways</a:t>
                </a:r>
              </a:p>
            </p:txBody>
          </p:sp>
        </p:grpSp>
        <p:grpSp>
          <p:nvGrpSpPr>
            <p:cNvPr id="537" name="Group 536">
              <a:extLst>
                <a:ext uri="{FF2B5EF4-FFF2-40B4-BE49-F238E27FC236}">
                  <a16:creationId xmlns:a16="http://schemas.microsoft.com/office/drawing/2014/main" id="{20E2B86C-6293-0D74-83EA-D0593D99AD52}"/>
                </a:ext>
              </a:extLst>
            </p:cNvPr>
            <p:cNvGrpSpPr/>
            <p:nvPr/>
          </p:nvGrpSpPr>
          <p:grpSpPr>
            <a:xfrm rot="2849057">
              <a:off x="2693126" y="3623892"/>
              <a:ext cx="427573" cy="898666"/>
              <a:chOff x="3018153" y="3526515"/>
              <a:chExt cx="427573" cy="898666"/>
            </a:xfrm>
          </p:grpSpPr>
          <p:pic>
            <p:nvPicPr>
              <p:cNvPr id="538" name="Picture 537" descr="Icon&#10;&#10;Description automatically generated">
                <a:extLst>
                  <a:ext uri="{FF2B5EF4-FFF2-40B4-BE49-F238E27FC236}">
                    <a16:creationId xmlns:a16="http://schemas.microsoft.com/office/drawing/2014/main" id="{9C9E7278-EEC9-87C9-C1A1-053C64FC77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18153" y="4020678"/>
                <a:ext cx="311156" cy="404503"/>
              </a:xfrm>
              <a:prstGeom prst="rect">
                <a:avLst/>
              </a:prstGeom>
            </p:spPr>
          </p:pic>
          <p:pic>
            <p:nvPicPr>
              <p:cNvPr id="539" name="Picture 538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A18CDCED-C08E-EA4E-2F26-90701E59D63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 rot="7197618">
                <a:off x="2980840" y="3594698"/>
                <a:ext cx="533069" cy="396703"/>
              </a:xfrm>
              <a:prstGeom prst="rect">
                <a:avLst/>
              </a:prstGeom>
            </p:spPr>
          </p:pic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E73AB487-B50A-C4F4-CC8E-C59E92A8AE45}"/>
                </a:ext>
              </a:extLst>
            </p:cNvPr>
            <p:cNvGrpSpPr/>
            <p:nvPr/>
          </p:nvGrpSpPr>
          <p:grpSpPr>
            <a:xfrm>
              <a:off x="6319951" y="3753280"/>
              <a:ext cx="586653" cy="591126"/>
              <a:chOff x="10360327" y="3229849"/>
              <a:chExt cx="586653" cy="591126"/>
            </a:xfrm>
          </p:grpSpPr>
          <p:pic>
            <p:nvPicPr>
              <p:cNvPr id="541" name="Picture 540" descr="Icon&#10;&#10;Description automatically generated">
                <a:extLst>
                  <a:ext uri="{FF2B5EF4-FFF2-40B4-BE49-F238E27FC236}">
                    <a16:creationId xmlns:a16="http://schemas.microsoft.com/office/drawing/2014/main" id="{EC9C1796-9DE7-C65C-D461-5215434866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360327" y="3263188"/>
                <a:ext cx="282344" cy="301167"/>
              </a:xfrm>
              <a:prstGeom prst="rect">
                <a:avLst/>
              </a:prstGeom>
            </p:spPr>
          </p:pic>
          <p:pic>
            <p:nvPicPr>
              <p:cNvPr id="542" name="Picture 541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558B4E3C-F62A-E612-687B-376DEF4BA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94134" y="3523623"/>
                <a:ext cx="284963" cy="297352"/>
              </a:xfrm>
              <a:prstGeom prst="rect">
                <a:avLst/>
              </a:prstGeom>
            </p:spPr>
          </p:pic>
          <p:pic>
            <p:nvPicPr>
              <p:cNvPr id="543" name="Picture 542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5311EC43-222D-13FC-644B-4820836406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 rot="7577531">
                <a:off x="10655822" y="3223655"/>
                <a:ext cx="284963" cy="297352"/>
              </a:xfrm>
              <a:prstGeom prst="rect">
                <a:avLst/>
              </a:prstGeom>
            </p:spPr>
          </p:pic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B72D30BB-4D72-9F1B-6875-8F57BF455472}"/>
                </a:ext>
              </a:extLst>
            </p:cNvPr>
            <p:cNvGrpSpPr/>
            <p:nvPr/>
          </p:nvGrpSpPr>
          <p:grpSpPr>
            <a:xfrm>
              <a:off x="7792415" y="3551011"/>
              <a:ext cx="1786235" cy="775968"/>
              <a:chOff x="7844669" y="3551011"/>
              <a:chExt cx="1786235" cy="775968"/>
            </a:xfrm>
          </p:grpSpPr>
          <p:sp>
            <p:nvSpPr>
              <p:cNvPr id="545" name="TextBox 544">
                <a:extLst>
                  <a:ext uri="{FF2B5EF4-FFF2-40B4-BE49-F238E27FC236}">
                    <a16:creationId xmlns:a16="http://schemas.microsoft.com/office/drawing/2014/main" id="{874D3BDC-5B01-A8CF-4951-A824832D698A}"/>
                  </a:ext>
                </a:extLst>
              </p:cNvPr>
              <p:cNvSpPr txBox="1"/>
              <p:nvPr/>
            </p:nvSpPr>
            <p:spPr>
              <a:xfrm>
                <a:off x="8745652" y="3551011"/>
                <a:ext cx="730229" cy="2458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Mast cells</a:t>
                </a:r>
                <a:endParaRPr kumimoji="0" lang="en-US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546" name="Picture 545" descr="Circle&#10;&#10;Description automatically generated">
                <a:extLst>
                  <a:ext uri="{FF2B5EF4-FFF2-40B4-BE49-F238E27FC236}">
                    <a16:creationId xmlns:a16="http://schemas.microsoft.com/office/drawing/2014/main" id="{2298EC0A-5D94-E11D-4410-682C2FDC11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478161" y="3608648"/>
                <a:ext cx="294000" cy="288000"/>
              </a:xfrm>
              <a:prstGeom prst="rect">
                <a:avLst/>
              </a:prstGeom>
            </p:spPr>
          </p:pic>
          <p:grpSp>
            <p:nvGrpSpPr>
              <p:cNvPr id="547" name="Group 546">
                <a:extLst>
                  <a:ext uri="{FF2B5EF4-FFF2-40B4-BE49-F238E27FC236}">
                    <a16:creationId xmlns:a16="http://schemas.microsoft.com/office/drawing/2014/main" id="{DF18B91F-B9C9-B503-DF46-2409E771E2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74291" y="4038979"/>
                <a:ext cx="1756613" cy="288000"/>
                <a:chOff x="7703685" y="4038893"/>
                <a:chExt cx="2397069" cy="393004"/>
              </a:xfrm>
            </p:grpSpPr>
            <p:grpSp>
              <p:nvGrpSpPr>
                <p:cNvPr id="550" name="Group 549">
                  <a:extLst>
                    <a:ext uri="{FF2B5EF4-FFF2-40B4-BE49-F238E27FC236}">
                      <a16:creationId xmlns:a16="http://schemas.microsoft.com/office/drawing/2014/main" id="{1EE635D5-BCA5-9347-20BA-17A63BB30A32}"/>
                    </a:ext>
                  </a:extLst>
                </p:cNvPr>
                <p:cNvGrpSpPr/>
                <p:nvPr/>
              </p:nvGrpSpPr>
              <p:grpSpPr>
                <a:xfrm>
                  <a:off x="7703685" y="4038893"/>
                  <a:ext cx="2397069" cy="393004"/>
                  <a:chOff x="7011500" y="4885099"/>
                  <a:chExt cx="2397069" cy="393004"/>
                </a:xfrm>
              </p:grpSpPr>
              <p:pic>
                <p:nvPicPr>
                  <p:cNvPr id="556" name="Picture 555">
                    <a:extLst>
                      <a:ext uri="{FF2B5EF4-FFF2-40B4-BE49-F238E27FC236}">
                        <a16:creationId xmlns:a16="http://schemas.microsoft.com/office/drawing/2014/main" id="{4C63B983-5E53-1A63-9EFC-72505C9EC22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0"/>
                  <a:srcRect l="69052" b="-6574"/>
                  <a:stretch/>
                </p:blipFill>
                <p:spPr>
                  <a:xfrm>
                    <a:off x="7011500" y="4956223"/>
                    <a:ext cx="2397069" cy="321880"/>
                  </a:xfrm>
                  <a:prstGeom prst="rect">
                    <a:avLst/>
                  </a:prstGeom>
                </p:spPr>
              </p:pic>
              <p:pic>
                <p:nvPicPr>
                  <p:cNvPr id="557" name="Picture 556">
                    <a:extLst>
                      <a:ext uri="{FF2B5EF4-FFF2-40B4-BE49-F238E27FC236}">
                        <a16:creationId xmlns:a16="http://schemas.microsoft.com/office/drawing/2014/main" id="{42B2E639-C3A0-1CDC-C8D7-070DBEE5514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/>
                  <a:stretch>
                    <a:fillRect/>
                  </a:stretch>
                </p:blipFill>
                <p:spPr>
                  <a:xfrm>
                    <a:off x="7244264" y="4885099"/>
                    <a:ext cx="1985178" cy="143132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551" name="Picture 550" descr="Circle&#10;&#10;Description automatically generated">
                  <a:extLst>
                    <a:ext uri="{FF2B5EF4-FFF2-40B4-BE49-F238E27FC236}">
                      <a16:creationId xmlns:a16="http://schemas.microsoft.com/office/drawing/2014/main" id="{6776EE4B-CD1B-5640-7993-B7BB09BDCA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573558" y="4139014"/>
                  <a:ext cx="213334" cy="208980"/>
                </a:xfrm>
                <a:prstGeom prst="rect">
                  <a:avLst/>
                </a:prstGeom>
              </p:spPr>
            </p:pic>
            <p:pic>
              <p:nvPicPr>
                <p:cNvPr id="552" name="Picture 551" descr="Circle&#10;&#10;Description automatically generated">
                  <a:extLst>
                    <a:ext uri="{FF2B5EF4-FFF2-40B4-BE49-F238E27FC236}">
                      <a16:creationId xmlns:a16="http://schemas.microsoft.com/office/drawing/2014/main" id="{3D4F9049-1446-E933-03DF-B6ECB959804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004735" y="4205804"/>
                  <a:ext cx="213334" cy="208980"/>
                </a:xfrm>
                <a:prstGeom prst="rect">
                  <a:avLst/>
                </a:prstGeom>
              </p:spPr>
            </p:pic>
            <p:pic>
              <p:nvPicPr>
                <p:cNvPr id="555" name="Picture 554" descr="Circle&#10;&#10;Description automatically generated">
                  <a:extLst>
                    <a:ext uri="{FF2B5EF4-FFF2-40B4-BE49-F238E27FC236}">
                      <a16:creationId xmlns:a16="http://schemas.microsoft.com/office/drawing/2014/main" id="{1ECB914A-6CD0-A7C8-3E5A-FAD61CF552C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238466" y="4087786"/>
                  <a:ext cx="213334" cy="208980"/>
                </a:xfrm>
                <a:prstGeom prst="rect">
                  <a:avLst/>
                </a:prstGeom>
              </p:spPr>
            </p:pic>
          </p:grpSp>
          <p:pic>
            <p:nvPicPr>
              <p:cNvPr id="548" name="Picture 547" descr="Circle&#10;&#10;Description automatically generated">
                <a:extLst>
                  <a:ext uri="{FF2B5EF4-FFF2-40B4-BE49-F238E27FC236}">
                    <a16:creationId xmlns:a16="http://schemas.microsoft.com/office/drawing/2014/main" id="{F3290C9E-2018-6B90-5686-345DA4CE12C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752570" y="3806916"/>
                <a:ext cx="294000" cy="288000"/>
              </a:xfrm>
              <a:prstGeom prst="rect">
                <a:avLst/>
              </a:prstGeom>
            </p:spPr>
          </p:pic>
          <p:pic>
            <p:nvPicPr>
              <p:cNvPr id="549" name="Picture 548" descr="Circle&#10;&#10;Description automatically generated">
                <a:extLst>
                  <a:ext uri="{FF2B5EF4-FFF2-40B4-BE49-F238E27FC236}">
                    <a16:creationId xmlns:a16="http://schemas.microsoft.com/office/drawing/2014/main" id="{939142DA-84BE-A59B-A013-CDE030C6B7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844669" y="4142639"/>
                <a:ext cx="156335" cy="153144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355351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9E26489D-2726-B748-22A0-BB7DBBD7E7B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da-DK" sz="800" dirty="0">
                <a:latin typeface="+mn-lt"/>
              </a:rPr>
              <a:t>Image copyright: Celeste Porsbjerg</a:t>
            </a:r>
            <a:br>
              <a:rPr lang="da-DK" sz="800" dirty="0">
                <a:latin typeface="+mn-lt"/>
              </a:rPr>
            </a:br>
            <a:r>
              <a:rPr lang="da-DK" sz="800" dirty="0">
                <a:latin typeface="+mn-lt"/>
              </a:rPr>
              <a:t>1. </a:t>
            </a:r>
            <a:r>
              <a:rPr lang="en-US" sz="800" dirty="0" err="1">
                <a:latin typeface="+mn-lt"/>
                <a:ea typeface="Roboto"/>
                <a:cs typeface="Calibri"/>
              </a:rPr>
              <a:t>Porsbjerg</a:t>
            </a:r>
            <a:r>
              <a:rPr lang="en-US" sz="800" dirty="0">
                <a:latin typeface="+mn-lt"/>
                <a:ea typeface="Roboto"/>
                <a:cs typeface="Calibri"/>
              </a:rPr>
              <a:t> CM, et al. </a:t>
            </a:r>
            <a:r>
              <a:rPr lang="en-US" sz="800" dirty="0" err="1">
                <a:latin typeface="+mn-lt"/>
                <a:ea typeface="Roboto"/>
                <a:cs typeface="Calibri"/>
              </a:rPr>
              <a:t>Eur</a:t>
            </a:r>
            <a:r>
              <a:rPr lang="en-US" sz="800" dirty="0">
                <a:latin typeface="+mn-lt"/>
                <a:ea typeface="Roboto"/>
                <a:cs typeface="Calibri"/>
              </a:rPr>
              <a:t> Respir J 2020;56:2000260</a:t>
            </a:r>
            <a:r>
              <a:rPr lang="da-DK" sz="800" dirty="0">
                <a:latin typeface="+mn-lt"/>
              </a:rPr>
              <a:t>; 2. Calvén J, et al. </a:t>
            </a:r>
            <a:r>
              <a:rPr lang="en-GB" sz="800" dirty="0">
                <a:latin typeface="+mn-lt"/>
              </a:rPr>
              <a:t>Int J Mol Sci 2020;21:8907; 3. Kim SR. Int J Mol Sci 2022;23:9914; 4. Wark PA, Gibson PG. Thorax 2006;61L909–915</a:t>
            </a:r>
            <a:endParaRPr lang="da-DK" sz="800" dirty="0">
              <a:latin typeface="+mn-lt"/>
            </a:endParaRPr>
          </a:p>
        </p:txBody>
      </p:sp>
      <p:sp>
        <p:nvSpPr>
          <p:cNvPr id="9" name="Titel 1">
            <a:extLst>
              <a:ext uri="{FF2B5EF4-FFF2-40B4-BE49-F238E27FC236}">
                <a16:creationId xmlns:a16="http://schemas.microsoft.com/office/drawing/2014/main" id="{376E69F5-A370-6BCD-C1E8-3C1F3BCF49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lIns="0" tIns="0" rIns="0" bIns="0" rtlCol="0" anchor="b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5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Increased immunoreactivity – </a:t>
            </a:r>
            <a:br>
              <a:rPr lang="en-GB"/>
            </a:br>
            <a:r>
              <a:rPr lang="en-GB"/>
              <a:t>a key characteristic of exacerbating asthma</a:t>
            </a:r>
            <a:r>
              <a:rPr lang="en-GB" baseline="30000"/>
              <a:t>1–3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18FD174-57D1-55E2-DD86-C30ECDF2C18C}"/>
              </a:ext>
            </a:extLst>
          </p:cNvPr>
          <p:cNvSpPr/>
          <p:nvPr/>
        </p:nvSpPr>
        <p:spPr>
          <a:xfrm>
            <a:off x="562159" y="3694921"/>
            <a:ext cx="7809415" cy="2058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87E4F2-8665-DCD5-6804-8F7C26A2867E}"/>
              </a:ext>
            </a:extLst>
          </p:cNvPr>
          <p:cNvSpPr/>
          <p:nvPr/>
        </p:nvSpPr>
        <p:spPr>
          <a:xfrm>
            <a:off x="562159" y="1382534"/>
            <a:ext cx="7809415" cy="2058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7535D70-77FC-99D3-41C9-35E07CFED64F}"/>
              </a:ext>
            </a:extLst>
          </p:cNvPr>
          <p:cNvSpPr/>
          <p:nvPr/>
        </p:nvSpPr>
        <p:spPr>
          <a:xfrm>
            <a:off x="8513382" y="1376362"/>
            <a:ext cx="3127755" cy="150147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800" dirty="0">
                <a:solidFill>
                  <a:schemeClr val="bg1"/>
                </a:solidFill>
              </a:rPr>
              <a:t>Asthma exacerbations result from an </a:t>
            </a:r>
            <a:r>
              <a:rPr lang="en-GB" sz="1800" b="1" dirty="0">
                <a:solidFill>
                  <a:schemeClr val="bg1"/>
                </a:solidFill>
              </a:rPr>
              <a:t>aberrant epithelial response to asthma triggers</a:t>
            </a:r>
            <a:r>
              <a:rPr lang="en-GB" b="1" dirty="0">
                <a:solidFill>
                  <a:schemeClr val="bg1"/>
                </a:solidFill>
              </a:rPr>
              <a:t>,</a:t>
            </a:r>
            <a:r>
              <a:rPr lang="en-GB" sz="1800" dirty="0">
                <a:solidFill>
                  <a:schemeClr val="bg1"/>
                </a:solidFill>
              </a:rPr>
              <a:t> </a:t>
            </a:r>
            <a:br>
              <a:rPr lang="en-GB" sz="1800" dirty="0">
                <a:solidFill>
                  <a:schemeClr val="bg1"/>
                </a:solidFill>
              </a:rPr>
            </a:br>
            <a:r>
              <a:rPr lang="en-GB" sz="1800" dirty="0">
                <a:solidFill>
                  <a:schemeClr val="bg1"/>
                </a:solidFill>
              </a:rPr>
              <a:t>causing excessive airway inflammation</a:t>
            </a:r>
            <a:r>
              <a:rPr lang="en-GB" sz="1800" baseline="30000" dirty="0">
                <a:solidFill>
                  <a:schemeClr val="bg1"/>
                </a:solidFill>
              </a:rPr>
              <a:t>1</a:t>
            </a:r>
            <a:r>
              <a:rPr lang="en-GB" baseline="30000" dirty="0">
                <a:solidFill>
                  <a:schemeClr val="bg1"/>
                </a:solidFill>
              </a:rPr>
              <a:t>–3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EDE866A-7E5E-2355-B0B1-454435EA26CD}"/>
              </a:ext>
            </a:extLst>
          </p:cNvPr>
          <p:cNvGrpSpPr/>
          <p:nvPr/>
        </p:nvGrpSpPr>
        <p:grpSpPr>
          <a:xfrm>
            <a:off x="1311243" y="1484878"/>
            <a:ext cx="1320241" cy="1462850"/>
            <a:chOff x="929799" y="2365311"/>
            <a:chExt cx="1400784" cy="1552092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794DED3-0247-ECDE-31FD-E054CC5087E7}"/>
                </a:ext>
              </a:extLst>
            </p:cNvPr>
            <p:cNvGrpSpPr/>
            <p:nvPr/>
          </p:nvGrpSpPr>
          <p:grpSpPr>
            <a:xfrm>
              <a:off x="929799" y="2365311"/>
              <a:ext cx="1061606" cy="1068981"/>
              <a:chOff x="1144022" y="2381498"/>
              <a:chExt cx="1561090" cy="1571937"/>
            </a:xfrm>
          </p:grpSpPr>
          <p:grpSp>
            <p:nvGrpSpPr>
              <p:cNvPr id="13" name="Graphic 6837">
                <a:extLst>
                  <a:ext uri="{FF2B5EF4-FFF2-40B4-BE49-F238E27FC236}">
                    <a16:creationId xmlns:a16="http://schemas.microsoft.com/office/drawing/2014/main" id="{FD2D9B0A-7780-984A-F74D-BE58669024AF}"/>
                  </a:ext>
                </a:extLst>
              </p:cNvPr>
              <p:cNvGrpSpPr/>
              <p:nvPr/>
            </p:nvGrpSpPr>
            <p:grpSpPr>
              <a:xfrm>
                <a:off x="1788237" y="2381498"/>
                <a:ext cx="259393" cy="754651"/>
                <a:chOff x="1706268" y="2845360"/>
                <a:chExt cx="317712" cy="923356"/>
              </a:xfrm>
              <a:solidFill>
                <a:schemeClr val="bg2">
                  <a:lumMod val="40000"/>
                  <a:lumOff val="60000"/>
                </a:schemeClr>
              </a:solidFill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C39F5776-C748-6847-D219-AA75E4CFA4F1}"/>
                    </a:ext>
                  </a:extLst>
                </p:cNvPr>
                <p:cNvSpPr/>
                <p:nvPr/>
              </p:nvSpPr>
              <p:spPr>
                <a:xfrm>
                  <a:off x="1706268" y="2845360"/>
                  <a:ext cx="317712" cy="923356"/>
                </a:xfrm>
                <a:custGeom>
                  <a:avLst/>
                  <a:gdLst>
                    <a:gd name="connsiteX0" fmla="*/ 317471 w 317712"/>
                    <a:gd name="connsiteY0" fmla="*/ 819405 h 923356"/>
                    <a:gd name="connsiteX1" fmla="*/ 260781 w 317712"/>
                    <a:gd name="connsiteY1" fmla="*/ 923357 h 923356"/>
                    <a:gd name="connsiteX2" fmla="*/ 215937 w 317712"/>
                    <a:gd name="connsiteY2" fmla="*/ 876095 h 923356"/>
                    <a:gd name="connsiteX3" fmla="*/ 199860 w 317712"/>
                    <a:gd name="connsiteY3" fmla="*/ 869447 h 923356"/>
                    <a:gd name="connsiteX4" fmla="*/ 184872 w 317712"/>
                    <a:gd name="connsiteY4" fmla="*/ 841888 h 923356"/>
                    <a:gd name="connsiteX5" fmla="*/ 184872 w 317712"/>
                    <a:gd name="connsiteY5" fmla="*/ 841888 h 923356"/>
                    <a:gd name="connsiteX6" fmla="*/ 178103 w 317712"/>
                    <a:gd name="connsiteY6" fmla="*/ 800307 h 923356"/>
                    <a:gd name="connsiteX7" fmla="*/ 116578 w 317712"/>
                    <a:gd name="connsiteY7" fmla="*/ 802725 h 923356"/>
                    <a:gd name="connsiteX8" fmla="*/ 108117 w 317712"/>
                    <a:gd name="connsiteY8" fmla="*/ 830888 h 923356"/>
                    <a:gd name="connsiteX9" fmla="*/ 90711 w 317712"/>
                    <a:gd name="connsiteY9" fmla="*/ 852162 h 923356"/>
                    <a:gd name="connsiteX10" fmla="*/ 88173 w 317712"/>
                    <a:gd name="connsiteY10" fmla="*/ 854580 h 923356"/>
                    <a:gd name="connsiteX11" fmla="*/ 55174 w 317712"/>
                    <a:gd name="connsiteY11" fmla="*/ 892413 h 923356"/>
                    <a:gd name="connsiteX12" fmla="*/ 781 w 317712"/>
                    <a:gd name="connsiteY12" fmla="*/ 778912 h 923356"/>
                    <a:gd name="connsiteX13" fmla="*/ 12143 w 317712"/>
                    <a:gd name="connsiteY13" fmla="*/ 756430 h 923356"/>
                    <a:gd name="connsiteX14" fmla="*/ 38373 w 317712"/>
                    <a:gd name="connsiteY14" fmla="*/ 743496 h 923356"/>
                    <a:gd name="connsiteX15" fmla="*/ 38614 w 317712"/>
                    <a:gd name="connsiteY15" fmla="*/ 743496 h 923356"/>
                    <a:gd name="connsiteX16" fmla="*/ 50460 w 317712"/>
                    <a:gd name="connsiteY16" fmla="*/ 695388 h 923356"/>
                    <a:gd name="connsiteX17" fmla="*/ 57471 w 317712"/>
                    <a:gd name="connsiteY17" fmla="*/ 686807 h 923356"/>
                    <a:gd name="connsiteX18" fmla="*/ 52636 w 317712"/>
                    <a:gd name="connsiteY18" fmla="*/ 659126 h 923356"/>
                    <a:gd name="connsiteX19" fmla="*/ 59767 w 317712"/>
                    <a:gd name="connsiteY19" fmla="*/ 641962 h 923356"/>
                    <a:gd name="connsiteX20" fmla="*/ 53723 w 317712"/>
                    <a:gd name="connsiteY20" fmla="*/ 603282 h 923356"/>
                    <a:gd name="connsiteX21" fmla="*/ 57108 w 317712"/>
                    <a:gd name="connsiteY21" fmla="*/ 581767 h 923356"/>
                    <a:gd name="connsiteX22" fmla="*/ 57471 w 317712"/>
                    <a:gd name="connsiteY22" fmla="*/ 580558 h 923356"/>
                    <a:gd name="connsiteX23" fmla="*/ 54328 w 317712"/>
                    <a:gd name="connsiteY23" fmla="*/ 537648 h 923356"/>
                    <a:gd name="connsiteX24" fmla="*/ 58679 w 317712"/>
                    <a:gd name="connsiteY24" fmla="*/ 516374 h 923356"/>
                    <a:gd name="connsiteX25" fmla="*/ 59888 w 317712"/>
                    <a:gd name="connsiteY25" fmla="*/ 512143 h 923356"/>
                    <a:gd name="connsiteX26" fmla="*/ 57712 w 317712"/>
                    <a:gd name="connsiteY26" fmla="*/ 458113 h 923356"/>
                    <a:gd name="connsiteX27" fmla="*/ 59888 w 317712"/>
                    <a:gd name="connsiteY27" fmla="*/ 450618 h 923356"/>
                    <a:gd name="connsiteX28" fmla="*/ 56383 w 317712"/>
                    <a:gd name="connsiteY28" fmla="*/ 444817 h 923356"/>
                    <a:gd name="connsiteX29" fmla="*/ 59888 w 317712"/>
                    <a:gd name="connsiteY29" fmla="*/ 383050 h 923356"/>
                    <a:gd name="connsiteX30" fmla="*/ 62306 w 317712"/>
                    <a:gd name="connsiteY30" fmla="*/ 374951 h 923356"/>
                    <a:gd name="connsiteX31" fmla="*/ 58921 w 317712"/>
                    <a:gd name="connsiteY31" fmla="*/ 370963 h 923356"/>
                    <a:gd name="connsiteX32" fmla="*/ 62306 w 317712"/>
                    <a:gd name="connsiteY32" fmla="*/ 315844 h 923356"/>
                    <a:gd name="connsiteX33" fmla="*/ 55295 w 317712"/>
                    <a:gd name="connsiteY33" fmla="*/ 288889 h 923356"/>
                    <a:gd name="connsiteX34" fmla="*/ 55657 w 317712"/>
                    <a:gd name="connsiteY34" fmla="*/ 278494 h 923356"/>
                    <a:gd name="connsiteX35" fmla="*/ 59888 w 317712"/>
                    <a:gd name="connsiteY35" fmla="*/ 247308 h 923356"/>
                    <a:gd name="connsiteX36" fmla="*/ 55416 w 317712"/>
                    <a:gd name="connsiteY36" fmla="*/ 206453 h 923356"/>
                    <a:gd name="connsiteX37" fmla="*/ 57592 w 317712"/>
                    <a:gd name="connsiteY37" fmla="*/ 189531 h 923356"/>
                    <a:gd name="connsiteX38" fmla="*/ 59888 w 317712"/>
                    <a:gd name="connsiteY38" fmla="*/ 176476 h 923356"/>
                    <a:gd name="connsiteX39" fmla="*/ 57833 w 317712"/>
                    <a:gd name="connsiteY39" fmla="*/ 120270 h 923356"/>
                    <a:gd name="connsiteX40" fmla="*/ 59163 w 317712"/>
                    <a:gd name="connsiteY40" fmla="*/ 109874 h 923356"/>
                    <a:gd name="connsiteX41" fmla="*/ 59767 w 317712"/>
                    <a:gd name="connsiteY41" fmla="*/ 105644 h 923356"/>
                    <a:gd name="connsiteX42" fmla="*/ 57471 w 317712"/>
                    <a:gd name="connsiteY42" fmla="*/ 53668 h 923356"/>
                    <a:gd name="connsiteX43" fmla="*/ 56625 w 317712"/>
                    <a:gd name="connsiteY43" fmla="*/ 51371 h 923356"/>
                    <a:gd name="connsiteX44" fmla="*/ 54932 w 317712"/>
                    <a:gd name="connsiteY44" fmla="*/ 34691 h 923356"/>
                    <a:gd name="connsiteX45" fmla="*/ 59888 w 317712"/>
                    <a:gd name="connsiteY45" fmla="*/ 1692 h 923356"/>
                    <a:gd name="connsiteX46" fmla="*/ 215332 w 317712"/>
                    <a:gd name="connsiteY46" fmla="*/ 0 h 923356"/>
                    <a:gd name="connsiteX47" fmla="*/ 214486 w 317712"/>
                    <a:gd name="connsiteY47" fmla="*/ 27680 h 923356"/>
                    <a:gd name="connsiteX48" fmla="*/ 213519 w 317712"/>
                    <a:gd name="connsiteY48" fmla="*/ 29977 h 923356"/>
                    <a:gd name="connsiteX49" fmla="*/ 214970 w 317712"/>
                    <a:gd name="connsiteY49" fmla="*/ 54877 h 923356"/>
                    <a:gd name="connsiteX50" fmla="*/ 214970 w 317712"/>
                    <a:gd name="connsiteY50" fmla="*/ 54877 h 923356"/>
                    <a:gd name="connsiteX51" fmla="*/ 215937 w 317712"/>
                    <a:gd name="connsiteY51" fmla="*/ 70107 h 923356"/>
                    <a:gd name="connsiteX52" fmla="*/ 222706 w 317712"/>
                    <a:gd name="connsiteY52" fmla="*/ 102743 h 923356"/>
                    <a:gd name="connsiteX53" fmla="*/ 223189 w 317712"/>
                    <a:gd name="connsiteY53" fmla="*/ 118577 h 923356"/>
                    <a:gd name="connsiteX54" fmla="*/ 222947 w 317712"/>
                    <a:gd name="connsiteY54" fmla="*/ 129214 h 923356"/>
                    <a:gd name="connsiteX55" fmla="*/ 218233 w 317712"/>
                    <a:gd name="connsiteY55" fmla="*/ 176597 h 923356"/>
                    <a:gd name="connsiteX56" fmla="*/ 223310 w 317712"/>
                    <a:gd name="connsiteY56" fmla="*/ 190377 h 923356"/>
                    <a:gd name="connsiteX57" fmla="*/ 224156 w 317712"/>
                    <a:gd name="connsiteY57" fmla="*/ 203068 h 923356"/>
                    <a:gd name="connsiteX58" fmla="*/ 220530 w 317712"/>
                    <a:gd name="connsiteY58" fmla="*/ 233287 h 923356"/>
                    <a:gd name="connsiteX59" fmla="*/ 226332 w 317712"/>
                    <a:gd name="connsiteY59" fmla="*/ 273538 h 923356"/>
                    <a:gd name="connsiteX60" fmla="*/ 225727 w 317712"/>
                    <a:gd name="connsiteY60" fmla="*/ 285867 h 923356"/>
                    <a:gd name="connsiteX61" fmla="*/ 225244 w 317712"/>
                    <a:gd name="connsiteY61" fmla="*/ 292394 h 923356"/>
                    <a:gd name="connsiteX62" fmla="*/ 222947 w 317712"/>
                    <a:gd name="connsiteY62" fmla="*/ 351502 h 923356"/>
                    <a:gd name="connsiteX63" fmla="*/ 225365 w 317712"/>
                    <a:gd name="connsiteY63" fmla="*/ 362622 h 923356"/>
                    <a:gd name="connsiteX64" fmla="*/ 226573 w 317712"/>
                    <a:gd name="connsiteY64" fmla="*/ 377248 h 923356"/>
                    <a:gd name="connsiteX65" fmla="*/ 225244 w 317712"/>
                    <a:gd name="connsiteY65" fmla="*/ 431883 h 923356"/>
                    <a:gd name="connsiteX66" fmla="*/ 226453 w 317712"/>
                    <a:gd name="connsiteY66" fmla="*/ 439619 h 923356"/>
                    <a:gd name="connsiteX67" fmla="*/ 228024 w 317712"/>
                    <a:gd name="connsiteY67" fmla="*/ 455333 h 923356"/>
                    <a:gd name="connsiteX68" fmla="*/ 230079 w 317712"/>
                    <a:gd name="connsiteY68" fmla="*/ 510935 h 923356"/>
                    <a:gd name="connsiteX69" fmla="*/ 230079 w 317712"/>
                    <a:gd name="connsiteY69" fmla="*/ 512264 h 923356"/>
                    <a:gd name="connsiteX70" fmla="*/ 233222 w 317712"/>
                    <a:gd name="connsiteY70" fmla="*/ 526044 h 923356"/>
                    <a:gd name="connsiteX71" fmla="*/ 232617 w 317712"/>
                    <a:gd name="connsiteY71" fmla="*/ 576811 h 923356"/>
                    <a:gd name="connsiteX72" fmla="*/ 230200 w 317712"/>
                    <a:gd name="connsiteY72" fmla="*/ 597360 h 923356"/>
                    <a:gd name="connsiteX73" fmla="*/ 230925 w 317712"/>
                    <a:gd name="connsiteY73" fmla="*/ 598931 h 923356"/>
                    <a:gd name="connsiteX74" fmla="*/ 241078 w 317712"/>
                    <a:gd name="connsiteY74" fmla="*/ 659489 h 923356"/>
                    <a:gd name="connsiteX75" fmla="*/ 243979 w 317712"/>
                    <a:gd name="connsiteY75" fmla="*/ 693938 h 923356"/>
                    <a:gd name="connsiteX76" fmla="*/ 244463 w 317712"/>
                    <a:gd name="connsiteY76" fmla="*/ 701311 h 923356"/>
                    <a:gd name="connsiteX77" fmla="*/ 272022 w 317712"/>
                    <a:gd name="connsiteY77" fmla="*/ 747848 h 923356"/>
                    <a:gd name="connsiteX78" fmla="*/ 277461 w 317712"/>
                    <a:gd name="connsiteY78" fmla="*/ 750991 h 923356"/>
                    <a:gd name="connsiteX79" fmla="*/ 294988 w 317712"/>
                    <a:gd name="connsiteY79" fmla="*/ 766704 h 923356"/>
                    <a:gd name="connsiteX80" fmla="*/ 317713 w 317712"/>
                    <a:gd name="connsiteY80" fmla="*/ 819647 h 92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317712" h="923356">
                      <a:moveTo>
                        <a:pt x="317471" y="819405"/>
                      </a:moveTo>
                      <a:cubicBezTo>
                        <a:pt x="315174" y="850107"/>
                        <a:pt x="260781" y="923357"/>
                        <a:pt x="260781" y="923357"/>
                      </a:cubicBezTo>
                      <a:cubicBezTo>
                        <a:pt x="234793" y="921060"/>
                        <a:pt x="215937" y="876095"/>
                        <a:pt x="215937" y="876095"/>
                      </a:cubicBezTo>
                      <a:cubicBezTo>
                        <a:pt x="209530" y="876095"/>
                        <a:pt x="204212" y="873678"/>
                        <a:pt x="199860" y="869447"/>
                      </a:cubicBezTo>
                      <a:cubicBezTo>
                        <a:pt x="192850" y="863162"/>
                        <a:pt x="188015" y="852767"/>
                        <a:pt x="184872" y="841888"/>
                      </a:cubicBezTo>
                      <a:lnTo>
                        <a:pt x="184872" y="841888"/>
                      </a:lnTo>
                      <a:cubicBezTo>
                        <a:pt x="178828" y="821702"/>
                        <a:pt x="178103" y="800307"/>
                        <a:pt x="178103" y="800307"/>
                      </a:cubicBezTo>
                      <a:cubicBezTo>
                        <a:pt x="159126" y="814449"/>
                        <a:pt x="116578" y="802725"/>
                        <a:pt x="116578" y="802725"/>
                      </a:cubicBezTo>
                      <a:cubicBezTo>
                        <a:pt x="118512" y="811427"/>
                        <a:pt x="114160" y="821823"/>
                        <a:pt x="108117" y="830888"/>
                      </a:cubicBezTo>
                      <a:cubicBezTo>
                        <a:pt x="102194" y="840317"/>
                        <a:pt x="94579" y="848294"/>
                        <a:pt x="90711" y="852162"/>
                      </a:cubicBezTo>
                      <a:cubicBezTo>
                        <a:pt x="89140" y="853733"/>
                        <a:pt x="88173" y="854580"/>
                        <a:pt x="88173" y="854580"/>
                      </a:cubicBezTo>
                      <a:cubicBezTo>
                        <a:pt x="90590" y="885403"/>
                        <a:pt x="55174" y="892413"/>
                        <a:pt x="55174" y="892413"/>
                      </a:cubicBezTo>
                      <a:lnTo>
                        <a:pt x="781" y="778912"/>
                      </a:lnTo>
                      <a:cubicBezTo>
                        <a:pt x="-2241" y="769968"/>
                        <a:pt x="3923" y="762232"/>
                        <a:pt x="12143" y="756430"/>
                      </a:cubicBezTo>
                      <a:cubicBezTo>
                        <a:pt x="22538" y="748694"/>
                        <a:pt x="36318" y="744222"/>
                        <a:pt x="38373" y="743496"/>
                      </a:cubicBezTo>
                      <a:cubicBezTo>
                        <a:pt x="38373" y="743496"/>
                        <a:pt x="38614" y="743496"/>
                        <a:pt x="38614" y="743496"/>
                      </a:cubicBezTo>
                      <a:cubicBezTo>
                        <a:pt x="28823" y="728750"/>
                        <a:pt x="41757" y="707234"/>
                        <a:pt x="50460" y="695388"/>
                      </a:cubicBezTo>
                      <a:cubicBezTo>
                        <a:pt x="54449" y="690070"/>
                        <a:pt x="57471" y="686807"/>
                        <a:pt x="57471" y="686807"/>
                      </a:cubicBezTo>
                      <a:cubicBezTo>
                        <a:pt x="48889" y="680763"/>
                        <a:pt x="49735" y="669159"/>
                        <a:pt x="52636" y="659126"/>
                      </a:cubicBezTo>
                      <a:cubicBezTo>
                        <a:pt x="55295" y="649698"/>
                        <a:pt x="59767" y="641962"/>
                        <a:pt x="59767" y="641962"/>
                      </a:cubicBezTo>
                      <a:cubicBezTo>
                        <a:pt x="52152" y="635556"/>
                        <a:pt x="52152" y="618029"/>
                        <a:pt x="53723" y="603282"/>
                      </a:cubicBezTo>
                      <a:cubicBezTo>
                        <a:pt x="54811" y="593371"/>
                        <a:pt x="56504" y="584789"/>
                        <a:pt x="57108" y="581767"/>
                      </a:cubicBezTo>
                      <a:cubicBezTo>
                        <a:pt x="57350" y="581042"/>
                        <a:pt x="57471" y="580558"/>
                        <a:pt x="57471" y="580558"/>
                      </a:cubicBezTo>
                      <a:cubicBezTo>
                        <a:pt x="51548" y="569680"/>
                        <a:pt x="52152" y="552153"/>
                        <a:pt x="54328" y="537648"/>
                      </a:cubicBezTo>
                      <a:cubicBezTo>
                        <a:pt x="55657" y="528703"/>
                        <a:pt x="57471" y="520846"/>
                        <a:pt x="58679" y="516374"/>
                      </a:cubicBezTo>
                      <a:cubicBezTo>
                        <a:pt x="59405" y="513715"/>
                        <a:pt x="59888" y="512143"/>
                        <a:pt x="59888" y="512143"/>
                      </a:cubicBezTo>
                      <a:cubicBezTo>
                        <a:pt x="49493" y="498122"/>
                        <a:pt x="54449" y="471046"/>
                        <a:pt x="57712" y="458113"/>
                      </a:cubicBezTo>
                      <a:cubicBezTo>
                        <a:pt x="58921" y="453520"/>
                        <a:pt x="59888" y="450618"/>
                        <a:pt x="59888" y="450618"/>
                      </a:cubicBezTo>
                      <a:cubicBezTo>
                        <a:pt x="58559" y="449047"/>
                        <a:pt x="57350" y="446992"/>
                        <a:pt x="56383" y="444817"/>
                      </a:cubicBezTo>
                      <a:cubicBezTo>
                        <a:pt x="49009" y="428136"/>
                        <a:pt x="55899" y="397555"/>
                        <a:pt x="59888" y="383050"/>
                      </a:cubicBezTo>
                      <a:cubicBezTo>
                        <a:pt x="61218" y="378094"/>
                        <a:pt x="62306" y="374951"/>
                        <a:pt x="62306" y="374951"/>
                      </a:cubicBezTo>
                      <a:cubicBezTo>
                        <a:pt x="60976" y="373743"/>
                        <a:pt x="59767" y="372413"/>
                        <a:pt x="58921" y="370963"/>
                      </a:cubicBezTo>
                      <a:cubicBezTo>
                        <a:pt x="45988" y="352469"/>
                        <a:pt x="62306" y="315844"/>
                        <a:pt x="62306" y="315844"/>
                      </a:cubicBezTo>
                      <a:cubicBezTo>
                        <a:pt x="57350" y="310042"/>
                        <a:pt x="55537" y="299768"/>
                        <a:pt x="55295" y="288889"/>
                      </a:cubicBezTo>
                      <a:cubicBezTo>
                        <a:pt x="55295" y="285504"/>
                        <a:pt x="55295" y="281999"/>
                        <a:pt x="55657" y="278494"/>
                      </a:cubicBezTo>
                      <a:cubicBezTo>
                        <a:pt x="56504" y="262176"/>
                        <a:pt x="59888" y="247308"/>
                        <a:pt x="59888" y="247308"/>
                      </a:cubicBezTo>
                      <a:cubicBezTo>
                        <a:pt x="53965" y="239210"/>
                        <a:pt x="53965" y="221804"/>
                        <a:pt x="55416" y="206453"/>
                      </a:cubicBezTo>
                      <a:cubicBezTo>
                        <a:pt x="55899" y="200288"/>
                        <a:pt x="56745" y="194366"/>
                        <a:pt x="57592" y="189531"/>
                      </a:cubicBezTo>
                      <a:cubicBezTo>
                        <a:pt x="58800" y="181795"/>
                        <a:pt x="59888" y="176476"/>
                        <a:pt x="59888" y="176476"/>
                      </a:cubicBezTo>
                      <a:cubicBezTo>
                        <a:pt x="53603" y="166927"/>
                        <a:pt x="55778" y="138038"/>
                        <a:pt x="57833" y="120270"/>
                      </a:cubicBezTo>
                      <a:cubicBezTo>
                        <a:pt x="58317" y="116039"/>
                        <a:pt x="58800" y="112413"/>
                        <a:pt x="59163" y="109874"/>
                      </a:cubicBezTo>
                      <a:cubicBezTo>
                        <a:pt x="59646" y="107215"/>
                        <a:pt x="59767" y="105644"/>
                        <a:pt x="59767" y="105644"/>
                      </a:cubicBezTo>
                      <a:cubicBezTo>
                        <a:pt x="50339" y="91502"/>
                        <a:pt x="57471" y="53668"/>
                        <a:pt x="57471" y="53668"/>
                      </a:cubicBezTo>
                      <a:cubicBezTo>
                        <a:pt x="57108" y="52943"/>
                        <a:pt x="56866" y="52218"/>
                        <a:pt x="56625" y="51371"/>
                      </a:cubicBezTo>
                      <a:cubicBezTo>
                        <a:pt x="55174" y="46537"/>
                        <a:pt x="54690" y="40735"/>
                        <a:pt x="54932" y="34691"/>
                      </a:cubicBezTo>
                      <a:cubicBezTo>
                        <a:pt x="55295" y="18736"/>
                        <a:pt x="59888" y="1692"/>
                        <a:pt x="59888" y="1692"/>
                      </a:cubicBezTo>
                      <a:lnTo>
                        <a:pt x="215332" y="0"/>
                      </a:lnTo>
                      <a:cubicBezTo>
                        <a:pt x="222464" y="4231"/>
                        <a:pt x="216783" y="21395"/>
                        <a:pt x="214486" y="27680"/>
                      </a:cubicBezTo>
                      <a:cubicBezTo>
                        <a:pt x="214003" y="29131"/>
                        <a:pt x="213519" y="29977"/>
                        <a:pt x="213519" y="29977"/>
                      </a:cubicBezTo>
                      <a:lnTo>
                        <a:pt x="214970" y="54877"/>
                      </a:lnTo>
                      <a:lnTo>
                        <a:pt x="214970" y="54877"/>
                      </a:lnTo>
                      <a:cubicBezTo>
                        <a:pt x="214970" y="54877"/>
                        <a:pt x="215937" y="70107"/>
                        <a:pt x="215937" y="70107"/>
                      </a:cubicBezTo>
                      <a:cubicBezTo>
                        <a:pt x="220288" y="77722"/>
                        <a:pt x="222101" y="90776"/>
                        <a:pt x="222706" y="102743"/>
                      </a:cubicBezTo>
                      <a:cubicBezTo>
                        <a:pt x="223189" y="108545"/>
                        <a:pt x="223189" y="113984"/>
                        <a:pt x="223189" y="118577"/>
                      </a:cubicBezTo>
                      <a:cubicBezTo>
                        <a:pt x="223189" y="124984"/>
                        <a:pt x="222947" y="129214"/>
                        <a:pt x="222947" y="129214"/>
                      </a:cubicBezTo>
                      <a:cubicBezTo>
                        <a:pt x="230079" y="148192"/>
                        <a:pt x="218233" y="176597"/>
                        <a:pt x="218233" y="176597"/>
                      </a:cubicBezTo>
                      <a:cubicBezTo>
                        <a:pt x="220892" y="180223"/>
                        <a:pt x="222343" y="185058"/>
                        <a:pt x="223310" y="190377"/>
                      </a:cubicBezTo>
                      <a:cubicBezTo>
                        <a:pt x="223914" y="194486"/>
                        <a:pt x="224156" y="198838"/>
                        <a:pt x="224156" y="203068"/>
                      </a:cubicBezTo>
                      <a:cubicBezTo>
                        <a:pt x="224156" y="218420"/>
                        <a:pt x="220530" y="233287"/>
                        <a:pt x="220530" y="233287"/>
                      </a:cubicBezTo>
                      <a:cubicBezTo>
                        <a:pt x="226211" y="238968"/>
                        <a:pt x="226694" y="258429"/>
                        <a:pt x="226332" y="273538"/>
                      </a:cubicBezTo>
                      <a:cubicBezTo>
                        <a:pt x="226332" y="278373"/>
                        <a:pt x="225969" y="282604"/>
                        <a:pt x="225727" y="285867"/>
                      </a:cubicBezTo>
                      <a:cubicBezTo>
                        <a:pt x="225486" y="289977"/>
                        <a:pt x="225244" y="292394"/>
                        <a:pt x="225244" y="292394"/>
                      </a:cubicBezTo>
                      <a:cubicBezTo>
                        <a:pt x="234793" y="311251"/>
                        <a:pt x="222947" y="351502"/>
                        <a:pt x="222947" y="351502"/>
                      </a:cubicBezTo>
                      <a:cubicBezTo>
                        <a:pt x="224035" y="354403"/>
                        <a:pt x="224881" y="358150"/>
                        <a:pt x="225365" y="362622"/>
                      </a:cubicBezTo>
                      <a:cubicBezTo>
                        <a:pt x="225969" y="366974"/>
                        <a:pt x="226332" y="372050"/>
                        <a:pt x="226573" y="377248"/>
                      </a:cubicBezTo>
                      <a:cubicBezTo>
                        <a:pt x="227661" y="401785"/>
                        <a:pt x="225244" y="431883"/>
                        <a:pt x="225244" y="431883"/>
                      </a:cubicBezTo>
                      <a:cubicBezTo>
                        <a:pt x="225727" y="434180"/>
                        <a:pt x="226090" y="436839"/>
                        <a:pt x="226453" y="439619"/>
                      </a:cubicBezTo>
                      <a:cubicBezTo>
                        <a:pt x="227057" y="444454"/>
                        <a:pt x="227661" y="449893"/>
                        <a:pt x="228024" y="455333"/>
                      </a:cubicBezTo>
                      <a:cubicBezTo>
                        <a:pt x="229837" y="478420"/>
                        <a:pt x="230079" y="504891"/>
                        <a:pt x="230079" y="510935"/>
                      </a:cubicBezTo>
                      <a:lnTo>
                        <a:pt x="230079" y="512264"/>
                      </a:lnTo>
                      <a:cubicBezTo>
                        <a:pt x="231529" y="516011"/>
                        <a:pt x="232496" y="520725"/>
                        <a:pt x="233222" y="526044"/>
                      </a:cubicBezTo>
                      <a:cubicBezTo>
                        <a:pt x="235276" y="541516"/>
                        <a:pt x="234068" y="561823"/>
                        <a:pt x="232617" y="576811"/>
                      </a:cubicBezTo>
                      <a:cubicBezTo>
                        <a:pt x="231408" y="588778"/>
                        <a:pt x="230200" y="597360"/>
                        <a:pt x="230200" y="597360"/>
                      </a:cubicBezTo>
                      <a:cubicBezTo>
                        <a:pt x="230441" y="597843"/>
                        <a:pt x="230683" y="598447"/>
                        <a:pt x="230925" y="598931"/>
                      </a:cubicBezTo>
                      <a:cubicBezTo>
                        <a:pt x="235397" y="609931"/>
                        <a:pt x="238782" y="636402"/>
                        <a:pt x="241078" y="659489"/>
                      </a:cubicBezTo>
                      <a:cubicBezTo>
                        <a:pt x="242408" y="673510"/>
                        <a:pt x="243375" y="686202"/>
                        <a:pt x="243979" y="693938"/>
                      </a:cubicBezTo>
                      <a:cubicBezTo>
                        <a:pt x="244342" y="698531"/>
                        <a:pt x="244463" y="701311"/>
                        <a:pt x="244463" y="701311"/>
                      </a:cubicBezTo>
                      <a:cubicBezTo>
                        <a:pt x="268396" y="721014"/>
                        <a:pt x="252078" y="734673"/>
                        <a:pt x="272022" y="747848"/>
                      </a:cubicBezTo>
                      <a:cubicBezTo>
                        <a:pt x="273593" y="748815"/>
                        <a:pt x="275407" y="749903"/>
                        <a:pt x="277461" y="750991"/>
                      </a:cubicBezTo>
                      <a:cubicBezTo>
                        <a:pt x="284230" y="754375"/>
                        <a:pt x="290032" y="760056"/>
                        <a:pt x="294988" y="766704"/>
                      </a:cubicBezTo>
                      <a:cubicBezTo>
                        <a:pt x="310823" y="787978"/>
                        <a:pt x="317713" y="819647"/>
                        <a:pt x="317713" y="81964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12C30EEA-0DC9-A713-7BF7-65D30875BBED}"/>
                    </a:ext>
                  </a:extLst>
                </p:cNvPr>
                <p:cNvSpPr/>
                <p:nvPr/>
              </p:nvSpPr>
              <p:spPr>
                <a:xfrm>
                  <a:off x="1761020" y="2872799"/>
                  <a:ext cx="160096" cy="27438"/>
                </a:xfrm>
                <a:custGeom>
                  <a:avLst/>
                  <a:gdLst>
                    <a:gd name="connsiteX0" fmla="*/ 160097 w 160096"/>
                    <a:gd name="connsiteY0" fmla="*/ 27438 h 27438"/>
                    <a:gd name="connsiteX1" fmla="*/ 85759 w 160096"/>
                    <a:gd name="connsiteY1" fmla="*/ 24900 h 27438"/>
                    <a:gd name="connsiteX2" fmla="*/ 1752 w 160096"/>
                    <a:gd name="connsiteY2" fmla="*/ 23812 h 27438"/>
                    <a:gd name="connsiteX3" fmla="*/ 59 w 160096"/>
                    <a:gd name="connsiteY3" fmla="*/ 7132 h 27438"/>
                    <a:gd name="connsiteX4" fmla="*/ 67870 w 160096"/>
                    <a:gd name="connsiteY4" fmla="*/ 2176 h 27438"/>
                    <a:gd name="connsiteX5" fmla="*/ 159613 w 160096"/>
                    <a:gd name="connsiteY5" fmla="*/ 0 h 27438"/>
                    <a:gd name="connsiteX6" fmla="*/ 158646 w 160096"/>
                    <a:gd name="connsiteY6" fmla="*/ 2297 h 27438"/>
                    <a:gd name="connsiteX7" fmla="*/ 160097 w 160096"/>
                    <a:gd name="connsiteY7" fmla="*/ 27197 h 2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096" h="27438">
                      <a:moveTo>
                        <a:pt x="160097" y="27438"/>
                      </a:moveTo>
                      <a:cubicBezTo>
                        <a:pt x="135317" y="26592"/>
                        <a:pt x="110538" y="25746"/>
                        <a:pt x="85759" y="24900"/>
                      </a:cubicBezTo>
                      <a:cubicBezTo>
                        <a:pt x="61826" y="24054"/>
                        <a:pt x="27739" y="28164"/>
                        <a:pt x="1752" y="23812"/>
                      </a:cubicBezTo>
                      <a:cubicBezTo>
                        <a:pt x="301" y="18977"/>
                        <a:pt x="-182" y="13175"/>
                        <a:pt x="59" y="7132"/>
                      </a:cubicBezTo>
                      <a:cubicBezTo>
                        <a:pt x="19641" y="-1571"/>
                        <a:pt x="51914" y="2659"/>
                        <a:pt x="67870" y="2176"/>
                      </a:cubicBezTo>
                      <a:cubicBezTo>
                        <a:pt x="98451" y="1450"/>
                        <a:pt x="129032" y="725"/>
                        <a:pt x="159613" y="0"/>
                      </a:cubicBezTo>
                      <a:cubicBezTo>
                        <a:pt x="159130" y="1450"/>
                        <a:pt x="158646" y="2297"/>
                        <a:pt x="158646" y="2297"/>
                      </a:cubicBezTo>
                      <a:lnTo>
                        <a:pt x="160097" y="27197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C1ACC3B-4E6F-E1D8-B0A5-809F9E69C614}"/>
                    </a:ext>
                  </a:extLst>
                </p:cNvPr>
                <p:cNvSpPr/>
                <p:nvPr/>
              </p:nvSpPr>
              <p:spPr>
                <a:xfrm>
                  <a:off x="1763980" y="2948345"/>
                  <a:ext cx="165355" cy="18162"/>
                </a:xfrm>
                <a:custGeom>
                  <a:avLst/>
                  <a:gdLst>
                    <a:gd name="connsiteX0" fmla="*/ 165356 w 165355"/>
                    <a:gd name="connsiteY0" fmla="*/ 15593 h 18162"/>
                    <a:gd name="connsiteX1" fmla="*/ 81348 w 165355"/>
                    <a:gd name="connsiteY1" fmla="*/ 15593 h 18162"/>
                    <a:gd name="connsiteX2" fmla="*/ 0 w 165355"/>
                    <a:gd name="connsiteY2" fmla="*/ 17527 h 18162"/>
                    <a:gd name="connsiteX3" fmla="*/ 1330 w 165355"/>
                    <a:gd name="connsiteY3" fmla="*/ 7132 h 18162"/>
                    <a:gd name="connsiteX4" fmla="*/ 64184 w 165355"/>
                    <a:gd name="connsiteY4" fmla="*/ 4230 h 18162"/>
                    <a:gd name="connsiteX5" fmla="*/ 164872 w 165355"/>
                    <a:gd name="connsiteY5" fmla="*/ 0 h 18162"/>
                    <a:gd name="connsiteX6" fmla="*/ 165356 w 165355"/>
                    <a:gd name="connsiteY6" fmla="*/ 15834 h 1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55" h="18162">
                      <a:moveTo>
                        <a:pt x="165356" y="15593"/>
                      </a:moveTo>
                      <a:cubicBezTo>
                        <a:pt x="137313" y="15351"/>
                        <a:pt x="109391" y="15230"/>
                        <a:pt x="81348" y="15593"/>
                      </a:cubicBezTo>
                      <a:cubicBezTo>
                        <a:pt x="56086" y="15593"/>
                        <a:pt x="26109" y="19702"/>
                        <a:pt x="0" y="17527"/>
                      </a:cubicBezTo>
                      <a:cubicBezTo>
                        <a:pt x="484" y="13296"/>
                        <a:pt x="967" y="9670"/>
                        <a:pt x="1330" y="7132"/>
                      </a:cubicBezTo>
                      <a:cubicBezTo>
                        <a:pt x="20670" y="1330"/>
                        <a:pt x="47504" y="4835"/>
                        <a:pt x="64184" y="4230"/>
                      </a:cubicBezTo>
                      <a:cubicBezTo>
                        <a:pt x="97787" y="2901"/>
                        <a:pt x="131390" y="1330"/>
                        <a:pt x="164872" y="0"/>
                      </a:cubicBezTo>
                      <a:cubicBezTo>
                        <a:pt x="165356" y="5802"/>
                        <a:pt x="165356" y="11241"/>
                        <a:pt x="165356" y="1583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F759EF9C-5BD2-A955-519A-F56C588ADF81}"/>
                    </a:ext>
                  </a:extLst>
                </p:cNvPr>
                <p:cNvSpPr/>
                <p:nvPr/>
              </p:nvSpPr>
              <p:spPr>
                <a:xfrm>
                  <a:off x="1761562" y="3035132"/>
                  <a:ext cx="168861" cy="26510"/>
                </a:xfrm>
                <a:custGeom>
                  <a:avLst/>
                  <a:gdLst>
                    <a:gd name="connsiteX0" fmla="*/ 168861 w 168861"/>
                    <a:gd name="connsiteY0" fmla="*/ 13296 h 26510"/>
                    <a:gd name="connsiteX1" fmla="*/ 91502 w 168861"/>
                    <a:gd name="connsiteY1" fmla="*/ 26471 h 26510"/>
                    <a:gd name="connsiteX2" fmla="*/ 37713 w 168861"/>
                    <a:gd name="connsiteY2" fmla="*/ 17527 h 26510"/>
                    <a:gd name="connsiteX3" fmla="*/ 0 w 168861"/>
                    <a:gd name="connsiteY3" fmla="*/ 16922 h 26510"/>
                    <a:gd name="connsiteX4" fmla="*/ 2176 w 168861"/>
                    <a:gd name="connsiteY4" fmla="*/ 0 h 26510"/>
                    <a:gd name="connsiteX5" fmla="*/ 52580 w 168861"/>
                    <a:gd name="connsiteY5" fmla="*/ 7011 h 26510"/>
                    <a:gd name="connsiteX6" fmla="*/ 168015 w 168861"/>
                    <a:gd name="connsiteY6" fmla="*/ 604 h 26510"/>
                    <a:gd name="connsiteX7" fmla="*/ 168861 w 168861"/>
                    <a:gd name="connsiteY7" fmla="*/ 13296 h 26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861" h="26510">
                      <a:moveTo>
                        <a:pt x="168861" y="13296"/>
                      </a:moveTo>
                      <a:cubicBezTo>
                        <a:pt x="142994" y="17527"/>
                        <a:pt x="117731" y="27197"/>
                        <a:pt x="91502" y="26471"/>
                      </a:cubicBezTo>
                      <a:cubicBezTo>
                        <a:pt x="73371" y="25988"/>
                        <a:pt x="55723" y="20549"/>
                        <a:pt x="37713" y="17527"/>
                      </a:cubicBezTo>
                      <a:cubicBezTo>
                        <a:pt x="25263" y="15230"/>
                        <a:pt x="12329" y="14384"/>
                        <a:pt x="0" y="16922"/>
                      </a:cubicBezTo>
                      <a:cubicBezTo>
                        <a:pt x="484" y="10758"/>
                        <a:pt x="1330" y="4835"/>
                        <a:pt x="2176" y="0"/>
                      </a:cubicBezTo>
                      <a:cubicBezTo>
                        <a:pt x="21395" y="604"/>
                        <a:pt x="41823" y="5439"/>
                        <a:pt x="52580" y="7011"/>
                      </a:cubicBezTo>
                      <a:cubicBezTo>
                        <a:pt x="91018" y="12813"/>
                        <a:pt x="130544" y="10516"/>
                        <a:pt x="168015" y="604"/>
                      </a:cubicBezTo>
                      <a:cubicBezTo>
                        <a:pt x="168619" y="4714"/>
                        <a:pt x="168861" y="9066"/>
                        <a:pt x="168861" y="13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B2B9E880-C650-9C1D-504F-E383A8405454}"/>
                    </a:ext>
                  </a:extLst>
                </p:cNvPr>
                <p:cNvSpPr/>
                <p:nvPr/>
              </p:nvSpPr>
              <p:spPr>
                <a:xfrm>
                  <a:off x="1761442" y="3118898"/>
                  <a:ext cx="171157" cy="20407"/>
                </a:xfrm>
                <a:custGeom>
                  <a:avLst/>
                  <a:gdLst>
                    <a:gd name="connsiteX0" fmla="*/ 171037 w 171157"/>
                    <a:gd name="connsiteY0" fmla="*/ 0 h 20407"/>
                    <a:gd name="connsiteX1" fmla="*/ 170432 w 171157"/>
                    <a:gd name="connsiteY1" fmla="*/ 12329 h 20407"/>
                    <a:gd name="connsiteX2" fmla="*/ 167290 w 171157"/>
                    <a:gd name="connsiteY2" fmla="*/ 12087 h 20407"/>
                    <a:gd name="connsiteX3" fmla="*/ 123050 w 171157"/>
                    <a:gd name="connsiteY3" fmla="*/ 19340 h 20407"/>
                    <a:gd name="connsiteX4" fmla="*/ 54998 w 171157"/>
                    <a:gd name="connsiteY4" fmla="*/ 14384 h 20407"/>
                    <a:gd name="connsiteX5" fmla="*/ 0 w 171157"/>
                    <a:gd name="connsiteY5" fmla="*/ 15472 h 20407"/>
                    <a:gd name="connsiteX6" fmla="*/ 363 w 171157"/>
                    <a:gd name="connsiteY6" fmla="*/ 5077 h 20407"/>
                    <a:gd name="connsiteX7" fmla="*/ 44844 w 171157"/>
                    <a:gd name="connsiteY7" fmla="*/ 5923 h 20407"/>
                    <a:gd name="connsiteX8" fmla="*/ 171158 w 171157"/>
                    <a:gd name="connsiteY8" fmla="*/ 0 h 20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57" h="20407">
                      <a:moveTo>
                        <a:pt x="171037" y="0"/>
                      </a:moveTo>
                      <a:cubicBezTo>
                        <a:pt x="171037" y="4835"/>
                        <a:pt x="170674" y="9066"/>
                        <a:pt x="170432" y="12329"/>
                      </a:cubicBezTo>
                      <a:cubicBezTo>
                        <a:pt x="169344" y="12329"/>
                        <a:pt x="168257" y="12087"/>
                        <a:pt x="167290" y="12087"/>
                      </a:cubicBezTo>
                      <a:cubicBezTo>
                        <a:pt x="152422" y="11604"/>
                        <a:pt x="137917" y="17285"/>
                        <a:pt x="123050" y="19340"/>
                      </a:cubicBezTo>
                      <a:cubicBezTo>
                        <a:pt x="100446" y="22603"/>
                        <a:pt x="77601" y="17648"/>
                        <a:pt x="54998" y="14384"/>
                      </a:cubicBezTo>
                      <a:cubicBezTo>
                        <a:pt x="36746" y="11846"/>
                        <a:pt x="17527" y="10516"/>
                        <a:pt x="0" y="15472"/>
                      </a:cubicBezTo>
                      <a:cubicBezTo>
                        <a:pt x="0" y="12087"/>
                        <a:pt x="0" y="8582"/>
                        <a:pt x="363" y="5077"/>
                      </a:cubicBezTo>
                      <a:cubicBezTo>
                        <a:pt x="14384" y="2055"/>
                        <a:pt x="30219" y="4230"/>
                        <a:pt x="44844" y="5923"/>
                      </a:cubicBezTo>
                      <a:cubicBezTo>
                        <a:pt x="86908" y="10879"/>
                        <a:pt x="129698" y="8703"/>
                        <a:pt x="17115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5CAF19E-DE9D-FBDD-0393-AC94195EC189}"/>
                    </a:ext>
                  </a:extLst>
                </p:cNvPr>
                <p:cNvSpPr/>
                <p:nvPr/>
              </p:nvSpPr>
              <p:spPr>
                <a:xfrm>
                  <a:off x="1765068" y="3207741"/>
                  <a:ext cx="167652" cy="26163"/>
                </a:xfrm>
                <a:custGeom>
                  <a:avLst/>
                  <a:gdLst>
                    <a:gd name="connsiteX0" fmla="*/ 167652 w 167652"/>
                    <a:gd name="connsiteY0" fmla="*/ 14747 h 26163"/>
                    <a:gd name="connsiteX1" fmla="*/ 51855 w 167652"/>
                    <a:gd name="connsiteY1" fmla="*/ 25746 h 26163"/>
                    <a:gd name="connsiteX2" fmla="*/ 9791 w 167652"/>
                    <a:gd name="connsiteY2" fmla="*/ 20790 h 26163"/>
                    <a:gd name="connsiteX3" fmla="*/ 967 w 167652"/>
                    <a:gd name="connsiteY3" fmla="*/ 20790 h 26163"/>
                    <a:gd name="connsiteX4" fmla="*/ 3384 w 167652"/>
                    <a:gd name="connsiteY4" fmla="*/ 12692 h 26163"/>
                    <a:gd name="connsiteX5" fmla="*/ 0 w 167652"/>
                    <a:gd name="connsiteY5" fmla="*/ 8703 h 26163"/>
                    <a:gd name="connsiteX6" fmla="*/ 9670 w 167652"/>
                    <a:gd name="connsiteY6" fmla="*/ 8340 h 26163"/>
                    <a:gd name="connsiteX7" fmla="*/ 68173 w 167652"/>
                    <a:gd name="connsiteY7" fmla="*/ 13296 h 26163"/>
                    <a:gd name="connsiteX8" fmla="*/ 166443 w 167652"/>
                    <a:gd name="connsiteY8" fmla="*/ 0 h 26163"/>
                    <a:gd name="connsiteX9" fmla="*/ 167652 w 167652"/>
                    <a:gd name="connsiteY9" fmla="*/ 14626 h 26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652" h="26163">
                      <a:moveTo>
                        <a:pt x="167652" y="14747"/>
                      </a:moveTo>
                      <a:cubicBezTo>
                        <a:pt x="129335" y="14384"/>
                        <a:pt x="90535" y="28768"/>
                        <a:pt x="51855" y="25746"/>
                      </a:cubicBezTo>
                      <a:cubicBezTo>
                        <a:pt x="37833" y="24658"/>
                        <a:pt x="23812" y="21516"/>
                        <a:pt x="9791" y="20790"/>
                      </a:cubicBezTo>
                      <a:cubicBezTo>
                        <a:pt x="6769" y="20790"/>
                        <a:pt x="3868" y="20549"/>
                        <a:pt x="967" y="20790"/>
                      </a:cubicBezTo>
                      <a:cubicBezTo>
                        <a:pt x="2296" y="15834"/>
                        <a:pt x="3384" y="12692"/>
                        <a:pt x="3384" y="12692"/>
                      </a:cubicBezTo>
                      <a:cubicBezTo>
                        <a:pt x="2055" y="11483"/>
                        <a:pt x="846" y="10154"/>
                        <a:pt x="0" y="8703"/>
                      </a:cubicBezTo>
                      <a:cubicBezTo>
                        <a:pt x="3505" y="8461"/>
                        <a:pt x="6769" y="8340"/>
                        <a:pt x="9670" y="8340"/>
                      </a:cubicBezTo>
                      <a:cubicBezTo>
                        <a:pt x="29251" y="8340"/>
                        <a:pt x="48712" y="12329"/>
                        <a:pt x="68173" y="13296"/>
                      </a:cubicBezTo>
                      <a:cubicBezTo>
                        <a:pt x="101413" y="15109"/>
                        <a:pt x="134170" y="8824"/>
                        <a:pt x="166443" y="0"/>
                      </a:cubicBezTo>
                      <a:cubicBezTo>
                        <a:pt x="167048" y="4351"/>
                        <a:pt x="167410" y="9428"/>
                        <a:pt x="167652" y="1462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1261F6F5-661F-511A-D9D3-C003A19DDB91}"/>
                    </a:ext>
                  </a:extLst>
                </p:cNvPr>
                <p:cNvSpPr/>
                <p:nvPr/>
              </p:nvSpPr>
              <p:spPr>
                <a:xfrm>
                  <a:off x="1762529" y="3284858"/>
                  <a:ext cx="171762" cy="23597"/>
                </a:xfrm>
                <a:custGeom>
                  <a:avLst/>
                  <a:gdLst>
                    <a:gd name="connsiteX0" fmla="*/ 171762 w 171762"/>
                    <a:gd name="connsiteY0" fmla="*/ 15714 h 23597"/>
                    <a:gd name="connsiteX1" fmla="*/ 28889 w 171762"/>
                    <a:gd name="connsiteY1" fmla="*/ 21153 h 23597"/>
                    <a:gd name="connsiteX2" fmla="*/ 1330 w 171762"/>
                    <a:gd name="connsiteY2" fmla="*/ 18615 h 23597"/>
                    <a:gd name="connsiteX3" fmla="*/ 3505 w 171762"/>
                    <a:gd name="connsiteY3" fmla="*/ 11120 h 23597"/>
                    <a:gd name="connsiteX4" fmla="*/ 0 w 171762"/>
                    <a:gd name="connsiteY4" fmla="*/ 5318 h 23597"/>
                    <a:gd name="connsiteX5" fmla="*/ 26109 w 171762"/>
                    <a:gd name="connsiteY5" fmla="*/ 7494 h 23597"/>
                    <a:gd name="connsiteX6" fmla="*/ 65756 w 171762"/>
                    <a:gd name="connsiteY6" fmla="*/ 12087 h 23597"/>
                    <a:gd name="connsiteX7" fmla="*/ 169465 w 171762"/>
                    <a:gd name="connsiteY7" fmla="*/ 242 h 23597"/>
                    <a:gd name="connsiteX8" fmla="*/ 170070 w 171762"/>
                    <a:gd name="connsiteY8" fmla="*/ 0 h 23597"/>
                    <a:gd name="connsiteX9" fmla="*/ 171641 w 171762"/>
                    <a:gd name="connsiteY9" fmla="*/ 15714 h 23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762" h="23597">
                      <a:moveTo>
                        <a:pt x="171762" y="15714"/>
                      </a:moveTo>
                      <a:cubicBezTo>
                        <a:pt x="124259" y="21878"/>
                        <a:pt x="76392" y="26713"/>
                        <a:pt x="28889" y="21153"/>
                      </a:cubicBezTo>
                      <a:cubicBezTo>
                        <a:pt x="19823" y="20065"/>
                        <a:pt x="10516" y="19582"/>
                        <a:pt x="1330" y="18615"/>
                      </a:cubicBezTo>
                      <a:cubicBezTo>
                        <a:pt x="2538" y="14021"/>
                        <a:pt x="3505" y="11120"/>
                        <a:pt x="3505" y="11120"/>
                      </a:cubicBezTo>
                      <a:cubicBezTo>
                        <a:pt x="2176" y="9549"/>
                        <a:pt x="967" y="7494"/>
                        <a:pt x="0" y="5318"/>
                      </a:cubicBezTo>
                      <a:cubicBezTo>
                        <a:pt x="8582" y="4714"/>
                        <a:pt x="18977" y="6648"/>
                        <a:pt x="26109" y="7494"/>
                      </a:cubicBezTo>
                      <a:cubicBezTo>
                        <a:pt x="39284" y="8824"/>
                        <a:pt x="52459" y="10879"/>
                        <a:pt x="65756" y="12087"/>
                      </a:cubicBezTo>
                      <a:cubicBezTo>
                        <a:pt x="100567" y="14988"/>
                        <a:pt x="136104" y="10879"/>
                        <a:pt x="169465" y="242"/>
                      </a:cubicBezTo>
                      <a:cubicBezTo>
                        <a:pt x="169707" y="242"/>
                        <a:pt x="169949" y="242"/>
                        <a:pt x="170070" y="0"/>
                      </a:cubicBezTo>
                      <a:cubicBezTo>
                        <a:pt x="170674" y="4835"/>
                        <a:pt x="171279" y="10274"/>
                        <a:pt x="171641" y="1571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CA3466F7-3D1B-B5E7-2A61-EF992E758794}"/>
                    </a:ext>
                  </a:extLst>
                </p:cNvPr>
                <p:cNvSpPr/>
                <p:nvPr/>
              </p:nvSpPr>
              <p:spPr>
                <a:xfrm>
                  <a:off x="1760475" y="3356295"/>
                  <a:ext cx="178893" cy="28233"/>
                </a:xfrm>
                <a:custGeom>
                  <a:avLst/>
                  <a:gdLst>
                    <a:gd name="connsiteX0" fmla="*/ 178894 w 178893"/>
                    <a:gd name="connsiteY0" fmla="*/ 14988 h 28233"/>
                    <a:gd name="connsiteX1" fmla="*/ 82073 w 178893"/>
                    <a:gd name="connsiteY1" fmla="*/ 27801 h 28233"/>
                    <a:gd name="connsiteX2" fmla="*/ 0 w 178893"/>
                    <a:gd name="connsiteY2" fmla="*/ 26834 h 28233"/>
                    <a:gd name="connsiteX3" fmla="*/ 4351 w 178893"/>
                    <a:gd name="connsiteY3" fmla="*/ 5560 h 28233"/>
                    <a:gd name="connsiteX4" fmla="*/ 62613 w 178893"/>
                    <a:gd name="connsiteY4" fmla="*/ 7615 h 28233"/>
                    <a:gd name="connsiteX5" fmla="*/ 175751 w 178893"/>
                    <a:gd name="connsiteY5" fmla="*/ 0 h 28233"/>
                    <a:gd name="connsiteX6" fmla="*/ 175751 w 178893"/>
                    <a:gd name="connsiteY6" fmla="*/ 1330 h 28233"/>
                    <a:gd name="connsiteX7" fmla="*/ 178894 w 178893"/>
                    <a:gd name="connsiteY7" fmla="*/ 15109 h 2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893" h="28233">
                      <a:moveTo>
                        <a:pt x="178894" y="14988"/>
                      </a:moveTo>
                      <a:cubicBezTo>
                        <a:pt x="146862" y="12692"/>
                        <a:pt x="114710" y="25383"/>
                        <a:pt x="82073" y="27801"/>
                      </a:cubicBezTo>
                      <a:cubicBezTo>
                        <a:pt x="54998" y="29735"/>
                        <a:pt x="26713" y="24416"/>
                        <a:pt x="0" y="26834"/>
                      </a:cubicBezTo>
                      <a:cubicBezTo>
                        <a:pt x="1330" y="17889"/>
                        <a:pt x="3143" y="10033"/>
                        <a:pt x="4351" y="5560"/>
                      </a:cubicBezTo>
                      <a:cubicBezTo>
                        <a:pt x="23812" y="3626"/>
                        <a:pt x="43273" y="6165"/>
                        <a:pt x="62613" y="7615"/>
                      </a:cubicBezTo>
                      <a:cubicBezTo>
                        <a:pt x="100325" y="10153"/>
                        <a:pt x="138522" y="7615"/>
                        <a:pt x="175751" y="0"/>
                      </a:cubicBezTo>
                      <a:lnTo>
                        <a:pt x="175751" y="1330"/>
                      </a:lnTo>
                      <a:cubicBezTo>
                        <a:pt x="177201" y="5077"/>
                        <a:pt x="178168" y="9791"/>
                        <a:pt x="178894" y="1510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09906739-E5BD-252E-2305-CBE45C850A61}"/>
                    </a:ext>
                  </a:extLst>
                </p:cNvPr>
                <p:cNvSpPr/>
                <p:nvPr/>
              </p:nvSpPr>
              <p:spPr>
                <a:xfrm>
                  <a:off x="1759749" y="3422050"/>
                  <a:ext cx="178651" cy="33351"/>
                </a:xfrm>
                <a:custGeom>
                  <a:avLst/>
                  <a:gdLst>
                    <a:gd name="connsiteX0" fmla="*/ 176476 w 178651"/>
                    <a:gd name="connsiteY0" fmla="*/ 20549 h 33351"/>
                    <a:gd name="connsiteX1" fmla="*/ 177201 w 178651"/>
                    <a:gd name="connsiteY1" fmla="*/ 22120 h 33351"/>
                    <a:gd name="connsiteX2" fmla="*/ 142390 w 178651"/>
                    <a:gd name="connsiteY2" fmla="*/ 23449 h 33351"/>
                    <a:gd name="connsiteX3" fmla="*/ 23087 w 178651"/>
                    <a:gd name="connsiteY3" fmla="*/ 31306 h 33351"/>
                    <a:gd name="connsiteX4" fmla="*/ 0 w 178651"/>
                    <a:gd name="connsiteY4" fmla="*/ 26713 h 33351"/>
                    <a:gd name="connsiteX5" fmla="*/ 3384 w 178651"/>
                    <a:gd name="connsiteY5" fmla="*/ 5197 h 33351"/>
                    <a:gd name="connsiteX6" fmla="*/ 32152 w 178651"/>
                    <a:gd name="connsiteY6" fmla="*/ 4593 h 33351"/>
                    <a:gd name="connsiteX7" fmla="*/ 98633 w 178651"/>
                    <a:gd name="connsiteY7" fmla="*/ 13296 h 33351"/>
                    <a:gd name="connsiteX8" fmla="*/ 178652 w 178651"/>
                    <a:gd name="connsiteY8" fmla="*/ 0 h 33351"/>
                    <a:gd name="connsiteX9" fmla="*/ 176234 w 178651"/>
                    <a:gd name="connsiteY9" fmla="*/ 20549 h 33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8651" h="33351">
                      <a:moveTo>
                        <a:pt x="176476" y="20549"/>
                      </a:moveTo>
                      <a:cubicBezTo>
                        <a:pt x="176476" y="20549"/>
                        <a:pt x="176960" y="21636"/>
                        <a:pt x="177201" y="22120"/>
                      </a:cubicBezTo>
                      <a:cubicBezTo>
                        <a:pt x="165597" y="21878"/>
                        <a:pt x="153993" y="22362"/>
                        <a:pt x="142390" y="23449"/>
                      </a:cubicBezTo>
                      <a:cubicBezTo>
                        <a:pt x="102501" y="26955"/>
                        <a:pt x="62492" y="37833"/>
                        <a:pt x="23087" y="31306"/>
                      </a:cubicBezTo>
                      <a:cubicBezTo>
                        <a:pt x="15472" y="29977"/>
                        <a:pt x="7736" y="28163"/>
                        <a:pt x="0" y="26713"/>
                      </a:cubicBezTo>
                      <a:cubicBezTo>
                        <a:pt x="1088" y="16801"/>
                        <a:pt x="2780" y="8219"/>
                        <a:pt x="3384" y="5197"/>
                      </a:cubicBezTo>
                      <a:cubicBezTo>
                        <a:pt x="12692" y="3868"/>
                        <a:pt x="21999" y="3384"/>
                        <a:pt x="32152" y="4593"/>
                      </a:cubicBezTo>
                      <a:cubicBezTo>
                        <a:pt x="54272" y="7373"/>
                        <a:pt x="76271" y="13296"/>
                        <a:pt x="98633" y="13296"/>
                      </a:cubicBezTo>
                      <a:cubicBezTo>
                        <a:pt x="125709" y="13296"/>
                        <a:pt x="152060" y="4593"/>
                        <a:pt x="178652" y="0"/>
                      </a:cubicBezTo>
                      <a:cubicBezTo>
                        <a:pt x="177443" y="11966"/>
                        <a:pt x="176234" y="20549"/>
                        <a:pt x="176234" y="2054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5942BD5-62A0-A2B9-4BD6-24E1D4E8CA04}"/>
                    </a:ext>
                  </a:extLst>
                </p:cNvPr>
                <p:cNvSpPr/>
                <p:nvPr/>
              </p:nvSpPr>
              <p:spPr>
                <a:xfrm>
                  <a:off x="1756607" y="3504728"/>
                  <a:ext cx="193398" cy="67341"/>
                </a:xfrm>
                <a:custGeom>
                  <a:avLst/>
                  <a:gdLst>
                    <a:gd name="connsiteX0" fmla="*/ 193398 w 193398"/>
                    <a:gd name="connsiteY0" fmla="*/ 34449 h 67341"/>
                    <a:gd name="connsiteX1" fmla="*/ 106732 w 193398"/>
                    <a:gd name="connsiteY1" fmla="*/ 67206 h 67341"/>
                    <a:gd name="connsiteX2" fmla="*/ 0 w 193398"/>
                    <a:gd name="connsiteY2" fmla="*/ 36262 h 67341"/>
                    <a:gd name="connsiteX3" fmla="*/ 7011 w 193398"/>
                    <a:gd name="connsiteY3" fmla="*/ 27680 h 67341"/>
                    <a:gd name="connsiteX4" fmla="*/ 2176 w 193398"/>
                    <a:gd name="connsiteY4" fmla="*/ 0 h 67341"/>
                    <a:gd name="connsiteX5" fmla="*/ 17043 w 193398"/>
                    <a:gd name="connsiteY5" fmla="*/ 7615 h 67341"/>
                    <a:gd name="connsiteX6" fmla="*/ 88963 w 193398"/>
                    <a:gd name="connsiteY6" fmla="*/ 37834 h 67341"/>
                    <a:gd name="connsiteX7" fmla="*/ 190498 w 193398"/>
                    <a:gd name="connsiteY7" fmla="*/ 242 h 67341"/>
                    <a:gd name="connsiteX8" fmla="*/ 193398 w 193398"/>
                    <a:gd name="connsiteY8" fmla="*/ 34691 h 6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398" h="67341">
                      <a:moveTo>
                        <a:pt x="193398" y="34449"/>
                      </a:moveTo>
                      <a:cubicBezTo>
                        <a:pt x="166806" y="52097"/>
                        <a:pt x="138038" y="65635"/>
                        <a:pt x="106732" y="67206"/>
                      </a:cubicBezTo>
                      <a:cubicBezTo>
                        <a:pt x="70711" y="68898"/>
                        <a:pt x="32515" y="54514"/>
                        <a:pt x="0" y="36262"/>
                      </a:cubicBezTo>
                      <a:cubicBezTo>
                        <a:pt x="3989" y="30944"/>
                        <a:pt x="7011" y="27680"/>
                        <a:pt x="7011" y="27680"/>
                      </a:cubicBezTo>
                      <a:cubicBezTo>
                        <a:pt x="-1571" y="21636"/>
                        <a:pt x="-725" y="10033"/>
                        <a:pt x="2176" y="0"/>
                      </a:cubicBezTo>
                      <a:cubicBezTo>
                        <a:pt x="7615" y="2417"/>
                        <a:pt x="12813" y="5197"/>
                        <a:pt x="17043" y="7615"/>
                      </a:cubicBezTo>
                      <a:cubicBezTo>
                        <a:pt x="39526" y="20186"/>
                        <a:pt x="62734" y="35658"/>
                        <a:pt x="88963" y="37834"/>
                      </a:cubicBezTo>
                      <a:cubicBezTo>
                        <a:pt x="125588" y="40735"/>
                        <a:pt x="157257" y="17164"/>
                        <a:pt x="190498" y="242"/>
                      </a:cubicBezTo>
                      <a:cubicBezTo>
                        <a:pt x="191827" y="14263"/>
                        <a:pt x="192794" y="26955"/>
                        <a:pt x="193398" y="3469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497C21A0-04EB-2E78-CCFD-94C2016BBD5F}"/>
                    </a:ext>
                  </a:extLst>
                </p:cNvPr>
                <p:cNvSpPr/>
                <p:nvPr/>
              </p:nvSpPr>
              <p:spPr>
                <a:xfrm>
                  <a:off x="1718410" y="3589219"/>
                  <a:ext cx="95973" cy="108545"/>
                </a:xfrm>
                <a:custGeom>
                  <a:avLst/>
                  <a:gdLst>
                    <a:gd name="connsiteX0" fmla="*/ 95853 w 95973"/>
                    <a:gd name="connsiteY0" fmla="*/ 87271 h 108545"/>
                    <a:gd name="connsiteX1" fmla="*/ 78447 w 95973"/>
                    <a:gd name="connsiteY1" fmla="*/ 108545 h 108545"/>
                    <a:gd name="connsiteX2" fmla="*/ 78447 w 95973"/>
                    <a:gd name="connsiteY2" fmla="*/ 108303 h 108545"/>
                    <a:gd name="connsiteX3" fmla="*/ 0 w 95973"/>
                    <a:gd name="connsiteY3" fmla="*/ 12934 h 108545"/>
                    <a:gd name="connsiteX4" fmla="*/ 26230 w 95973"/>
                    <a:gd name="connsiteY4" fmla="*/ 0 h 108545"/>
                    <a:gd name="connsiteX5" fmla="*/ 44602 w 95973"/>
                    <a:gd name="connsiteY5" fmla="*/ 23571 h 108545"/>
                    <a:gd name="connsiteX6" fmla="*/ 90293 w 95973"/>
                    <a:gd name="connsiteY6" fmla="*/ 79777 h 108545"/>
                    <a:gd name="connsiteX7" fmla="*/ 95974 w 95973"/>
                    <a:gd name="connsiteY7" fmla="*/ 87271 h 10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973" h="108545">
                      <a:moveTo>
                        <a:pt x="95853" y="87271"/>
                      </a:moveTo>
                      <a:cubicBezTo>
                        <a:pt x="89930" y="96699"/>
                        <a:pt x="82315" y="104677"/>
                        <a:pt x="78447" y="108545"/>
                      </a:cubicBezTo>
                      <a:cubicBezTo>
                        <a:pt x="78447" y="108545"/>
                        <a:pt x="78447" y="108461"/>
                        <a:pt x="78447" y="108303"/>
                      </a:cubicBezTo>
                      <a:cubicBezTo>
                        <a:pt x="52338" y="76392"/>
                        <a:pt x="26109" y="44724"/>
                        <a:pt x="0" y="12934"/>
                      </a:cubicBezTo>
                      <a:cubicBezTo>
                        <a:pt x="10395" y="5198"/>
                        <a:pt x="24175" y="725"/>
                        <a:pt x="26230" y="0"/>
                      </a:cubicBezTo>
                      <a:cubicBezTo>
                        <a:pt x="32999" y="8099"/>
                        <a:pt x="39042" y="16802"/>
                        <a:pt x="44602" y="23571"/>
                      </a:cubicBezTo>
                      <a:cubicBezTo>
                        <a:pt x="59833" y="42306"/>
                        <a:pt x="75063" y="61042"/>
                        <a:pt x="90293" y="79777"/>
                      </a:cubicBezTo>
                      <a:cubicBezTo>
                        <a:pt x="92227" y="82074"/>
                        <a:pt x="94282" y="84733"/>
                        <a:pt x="95974" y="8727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B6A6F499-547D-5931-6DCD-A68D9DC1AB6A}"/>
                    </a:ext>
                  </a:extLst>
                </p:cNvPr>
                <p:cNvSpPr/>
                <p:nvPr/>
              </p:nvSpPr>
              <p:spPr>
                <a:xfrm>
                  <a:off x="1891019" y="3592966"/>
                  <a:ext cx="110116" cy="121841"/>
                </a:xfrm>
                <a:custGeom>
                  <a:avLst/>
                  <a:gdLst>
                    <a:gd name="connsiteX0" fmla="*/ 109995 w 110116"/>
                    <a:gd name="connsiteY0" fmla="*/ 18977 h 121841"/>
                    <a:gd name="connsiteX1" fmla="*/ 87875 w 110116"/>
                    <a:gd name="connsiteY1" fmla="*/ 32999 h 121841"/>
                    <a:gd name="connsiteX2" fmla="*/ 45811 w 110116"/>
                    <a:gd name="connsiteY2" fmla="*/ 77843 h 121841"/>
                    <a:gd name="connsiteX3" fmla="*/ 14988 w 110116"/>
                    <a:gd name="connsiteY3" fmla="*/ 121841 h 121841"/>
                    <a:gd name="connsiteX4" fmla="*/ 0 w 110116"/>
                    <a:gd name="connsiteY4" fmla="*/ 94282 h 121841"/>
                    <a:gd name="connsiteX5" fmla="*/ 0 w 110116"/>
                    <a:gd name="connsiteY5" fmla="*/ 94282 h 121841"/>
                    <a:gd name="connsiteX6" fmla="*/ 57415 w 110116"/>
                    <a:gd name="connsiteY6" fmla="*/ 43273 h 121841"/>
                    <a:gd name="connsiteX7" fmla="*/ 87150 w 110116"/>
                    <a:gd name="connsiteY7" fmla="*/ 0 h 121841"/>
                    <a:gd name="connsiteX8" fmla="*/ 92589 w 110116"/>
                    <a:gd name="connsiteY8" fmla="*/ 3143 h 121841"/>
                    <a:gd name="connsiteX9" fmla="*/ 110116 w 110116"/>
                    <a:gd name="connsiteY9" fmla="*/ 18856 h 12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116" h="121841">
                      <a:moveTo>
                        <a:pt x="109995" y="18977"/>
                      </a:moveTo>
                      <a:cubicBezTo>
                        <a:pt x="103106" y="24417"/>
                        <a:pt x="95128" y="28284"/>
                        <a:pt x="87875" y="32999"/>
                      </a:cubicBezTo>
                      <a:cubicBezTo>
                        <a:pt x="70711" y="44361"/>
                        <a:pt x="57899" y="61283"/>
                        <a:pt x="45811" y="77843"/>
                      </a:cubicBezTo>
                      <a:cubicBezTo>
                        <a:pt x="35416" y="92469"/>
                        <a:pt x="25021" y="107094"/>
                        <a:pt x="14988" y="121841"/>
                      </a:cubicBezTo>
                      <a:cubicBezTo>
                        <a:pt x="7978" y="115555"/>
                        <a:pt x="3143" y="105160"/>
                        <a:pt x="0" y="94282"/>
                      </a:cubicBezTo>
                      <a:lnTo>
                        <a:pt x="0" y="94282"/>
                      </a:lnTo>
                      <a:cubicBezTo>
                        <a:pt x="18735" y="76997"/>
                        <a:pt x="40251" y="62733"/>
                        <a:pt x="57415" y="43273"/>
                      </a:cubicBezTo>
                      <a:cubicBezTo>
                        <a:pt x="68898" y="30098"/>
                        <a:pt x="79293" y="15714"/>
                        <a:pt x="87150" y="0"/>
                      </a:cubicBezTo>
                      <a:cubicBezTo>
                        <a:pt x="88722" y="967"/>
                        <a:pt x="90535" y="2055"/>
                        <a:pt x="92589" y="3143"/>
                      </a:cubicBezTo>
                      <a:cubicBezTo>
                        <a:pt x="99358" y="6527"/>
                        <a:pt x="105160" y="12208"/>
                        <a:pt x="110116" y="1885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231AD1A-9B3A-45ED-15FF-A916EE2C1B04}"/>
                  </a:ext>
                </a:extLst>
              </p:cNvPr>
              <p:cNvSpPr/>
              <p:nvPr/>
            </p:nvSpPr>
            <p:spPr>
              <a:xfrm>
                <a:off x="1144022" y="2698560"/>
                <a:ext cx="708189" cy="1254677"/>
              </a:xfrm>
              <a:custGeom>
                <a:avLst/>
                <a:gdLst>
                  <a:gd name="connsiteX0" fmla="*/ 834433 w 867409"/>
                  <a:gd name="connsiteY0" fmla="*/ 727000 h 1535164"/>
                  <a:gd name="connsiteX1" fmla="*/ 788380 w 867409"/>
                  <a:gd name="connsiteY1" fmla="*/ 1145345 h 1535164"/>
                  <a:gd name="connsiteX2" fmla="*/ 515447 w 867409"/>
                  <a:gd name="connsiteY2" fmla="*/ 1471464 h 1535164"/>
                  <a:gd name="connsiteX3" fmla="*/ 383090 w 867409"/>
                  <a:gd name="connsiteY3" fmla="*/ 1471464 h 1535164"/>
                  <a:gd name="connsiteX4" fmla="*/ 284940 w 867409"/>
                  <a:gd name="connsiteY4" fmla="*/ 1489111 h 1535164"/>
                  <a:gd name="connsiteX5" fmla="*/ 82959 w 867409"/>
                  <a:gd name="connsiteY5" fmla="*/ 1535164 h 1535164"/>
                  <a:gd name="connsiteX6" fmla="*/ 4875 w 867409"/>
                  <a:gd name="connsiteY6" fmla="*/ 1265736 h 1535164"/>
                  <a:gd name="connsiteX7" fmla="*/ 75828 w 867409"/>
                  <a:gd name="connsiteY7" fmla="*/ 755164 h 1535164"/>
                  <a:gd name="connsiteX8" fmla="*/ 182197 w 867409"/>
                  <a:gd name="connsiteY8" fmla="*/ 379367 h 1535164"/>
                  <a:gd name="connsiteX9" fmla="*/ 639464 w 867409"/>
                  <a:gd name="connsiteY9" fmla="*/ 64 h 1535164"/>
                  <a:gd name="connsiteX10" fmla="*/ 762634 w 867409"/>
                  <a:gd name="connsiteY10" fmla="*/ 139794 h 1535164"/>
                  <a:gd name="connsiteX11" fmla="*/ 763601 w 867409"/>
                  <a:gd name="connsiteY11" fmla="*/ 152486 h 1535164"/>
                  <a:gd name="connsiteX12" fmla="*/ 827423 w 867409"/>
                  <a:gd name="connsiteY12" fmla="*/ 439562 h 1535164"/>
                  <a:gd name="connsiteX13" fmla="*/ 834433 w 867409"/>
                  <a:gd name="connsiteY13" fmla="*/ 726758 h 153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09" h="1535164">
                    <a:moveTo>
                      <a:pt x="834433" y="727000"/>
                    </a:moveTo>
                    <a:cubicBezTo>
                      <a:pt x="806028" y="805085"/>
                      <a:pt x="806028" y="950375"/>
                      <a:pt x="788380" y="1145345"/>
                    </a:cubicBezTo>
                    <a:cubicBezTo>
                      <a:pt x="770733" y="1340315"/>
                      <a:pt x="600542" y="1475090"/>
                      <a:pt x="515447" y="1471464"/>
                    </a:cubicBezTo>
                    <a:cubicBezTo>
                      <a:pt x="469998" y="1469530"/>
                      <a:pt x="424670" y="1468684"/>
                      <a:pt x="383090" y="1471464"/>
                    </a:cubicBezTo>
                    <a:cubicBezTo>
                      <a:pt x="346586" y="1473881"/>
                      <a:pt x="313104" y="1479200"/>
                      <a:pt x="284940" y="1489111"/>
                    </a:cubicBezTo>
                    <a:cubicBezTo>
                      <a:pt x="224745" y="1510385"/>
                      <a:pt x="224745" y="1535164"/>
                      <a:pt x="82959" y="1535164"/>
                    </a:cubicBezTo>
                    <a:cubicBezTo>
                      <a:pt x="-58826" y="1535164"/>
                      <a:pt x="29775" y="1432421"/>
                      <a:pt x="4875" y="1265736"/>
                    </a:cubicBezTo>
                    <a:cubicBezTo>
                      <a:pt x="-20025" y="1099051"/>
                      <a:pt x="75828" y="755164"/>
                      <a:pt x="75828" y="755164"/>
                    </a:cubicBezTo>
                    <a:cubicBezTo>
                      <a:pt x="72323" y="645289"/>
                      <a:pt x="125507" y="514141"/>
                      <a:pt x="182197" y="379367"/>
                    </a:cubicBezTo>
                    <a:cubicBezTo>
                      <a:pt x="238887" y="244592"/>
                      <a:pt x="526084" y="3569"/>
                      <a:pt x="639464" y="64"/>
                    </a:cubicBezTo>
                    <a:cubicBezTo>
                      <a:pt x="736163" y="-2958"/>
                      <a:pt x="758162" y="102081"/>
                      <a:pt x="762634" y="139794"/>
                    </a:cubicBezTo>
                    <a:cubicBezTo>
                      <a:pt x="763359" y="146442"/>
                      <a:pt x="763601" y="150915"/>
                      <a:pt x="763601" y="152486"/>
                    </a:cubicBezTo>
                    <a:cubicBezTo>
                      <a:pt x="763601" y="152486"/>
                      <a:pt x="760096" y="350961"/>
                      <a:pt x="827423" y="439562"/>
                    </a:cubicBezTo>
                    <a:cubicBezTo>
                      <a:pt x="894750" y="528283"/>
                      <a:pt x="862839" y="648795"/>
                      <a:pt x="834433" y="726758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  <a:effectLst>
                <a:outerShdw blurRad="203200" algn="tl" rotWithShape="0">
                  <a:schemeClr val="accent1">
                    <a:alpha val="76000"/>
                  </a:schemeClr>
                </a:outerShdw>
              </a:effectLst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50DB6BB-D658-A0B3-FA06-B8EE14072680}"/>
                  </a:ext>
                </a:extLst>
              </p:cNvPr>
              <p:cNvSpPr/>
              <p:nvPr/>
            </p:nvSpPr>
            <p:spPr>
              <a:xfrm>
                <a:off x="1996883" y="2698758"/>
                <a:ext cx="708229" cy="1254677"/>
              </a:xfrm>
              <a:custGeom>
                <a:avLst/>
                <a:gdLst>
                  <a:gd name="connsiteX0" fmla="*/ 784499 w 867458"/>
                  <a:gd name="connsiteY0" fmla="*/ 1535042 h 1535163"/>
                  <a:gd name="connsiteX1" fmla="*/ 710887 w 867458"/>
                  <a:gd name="connsiteY1" fmla="*/ 1531899 h 1535163"/>
                  <a:gd name="connsiteX2" fmla="*/ 582519 w 867458"/>
                  <a:gd name="connsiteY2" fmla="*/ 1488989 h 1535163"/>
                  <a:gd name="connsiteX3" fmla="*/ 352012 w 867458"/>
                  <a:gd name="connsiteY3" fmla="*/ 1471221 h 1535163"/>
                  <a:gd name="connsiteX4" fmla="*/ 78957 w 867458"/>
                  <a:gd name="connsiteY4" fmla="*/ 1145102 h 1535163"/>
                  <a:gd name="connsiteX5" fmla="*/ 62519 w 867458"/>
                  <a:gd name="connsiteY5" fmla="*/ 926562 h 1535163"/>
                  <a:gd name="connsiteX6" fmla="*/ 32904 w 867458"/>
                  <a:gd name="connsiteY6" fmla="*/ 726757 h 1535163"/>
                  <a:gd name="connsiteX7" fmla="*/ 40036 w 867458"/>
                  <a:gd name="connsiteY7" fmla="*/ 439560 h 1535163"/>
                  <a:gd name="connsiteX8" fmla="*/ 103737 w 867458"/>
                  <a:gd name="connsiteY8" fmla="*/ 152485 h 1535163"/>
                  <a:gd name="connsiteX9" fmla="*/ 227874 w 867458"/>
                  <a:gd name="connsiteY9" fmla="*/ 62 h 1535163"/>
                  <a:gd name="connsiteX10" fmla="*/ 685262 w 867458"/>
                  <a:gd name="connsiteY10" fmla="*/ 379365 h 1535163"/>
                  <a:gd name="connsiteX11" fmla="*/ 791631 w 867458"/>
                  <a:gd name="connsiteY11" fmla="*/ 755163 h 1535163"/>
                  <a:gd name="connsiteX12" fmla="*/ 862584 w 867458"/>
                  <a:gd name="connsiteY12" fmla="*/ 1265735 h 1535163"/>
                  <a:gd name="connsiteX13" fmla="*/ 784499 w 867458"/>
                  <a:gd name="connsiteY13" fmla="*/ 1535163 h 1535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58" h="1535163">
                    <a:moveTo>
                      <a:pt x="784499" y="1535042"/>
                    </a:moveTo>
                    <a:cubicBezTo>
                      <a:pt x="754160" y="1535042"/>
                      <a:pt x="730227" y="1533833"/>
                      <a:pt x="710887" y="1531899"/>
                    </a:cubicBezTo>
                    <a:cubicBezTo>
                      <a:pt x="639934" y="1524647"/>
                      <a:pt x="629901" y="1505670"/>
                      <a:pt x="582519" y="1488989"/>
                    </a:cubicBezTo>
                    <a:cubicBezTo>
                      <a:pt x="522203" y="1467715"/>
                      <a:pt x="437107" y="1467715"/>
                      <a:pt x="352012" y="1471221"/>
                    </a:cubicBezTo>
                    <a:cubicBezTo>
                      <a:pt x="266917" y="1474847"/>
                      <a:pt x="96726" y="1340072"/>
                      <a:pt x="78957" y="1145102"/>
                    </a:cubicBezTo>
                    <a:cubicBezTo>
                      <a:pt x="71463" y="1063029"/>
                      <a:pt x="67112" y="989658"/>
                      <a:pt x="62519" y="926562"/>
                    </a:cubicBezTo>
                    <a:cubicBezTo>
                      <a:pt x="56233" y="839654"/>
                      <a:pt x="49343" y="771964"/>
                      <a:pt x="32904" y="726757"/>
                    </a:cubicBezTo>
                    <a:cubicBezTo>
                      <a:pt x="4499" y="648673"/>
                      <a:pt x="-27291" y="528282"/>
                      <a:pt x="40036" y="439560"/>
                    </a:cubicBezTo>
                    <a:cubicBezTo>
                      <a:pt x="107363" y="350960"/>
                      <a:pt x="103737" y="152485"/>
                      <a:pt x="103737" y="152485"/>
                    </a:cubicBezTo>
                    <a:cubicBezTo>
                      <a:pt x="103737" y="141848"/>
                      <a:pt x="114373" y="-3443"/>
                      <a:pt x="227874" y="62"/>
                    </a:cubicBezTo>
                    <a:cubicBezTo>
                      <a:pt x="341254" y="3568"/>
                      <a:pt x="628572" y="244591"/>
                      <a:pt x="685262" y="379365"/>
                    </a:cubicBezTo>
                    <a:cubicBezTo>
                      <a:pt x="741952" y="514140"/>
                      <a:pt x="795136" y="645288"/>
                      <a:pt x="791631" y="755163"/>
                    </a:cubicBezTo>
                    <a:cubicBezTo>
                      <a:pt x="791631" y="755163"/>
                      <a:pt x="887242" y="1099049"/>
                      <a:pt x="862584" y="1265735"/>
                    </a:cubicBezTo>
                    <a:cubicBezTo>
                      <a:pt x="837684" y="1432420"/>
                      <a:pt x="926284" y="1535163"/>
                      <a:pt x="784499" y="1535163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  <a:effectLst>
                <a:outerShdw blurRad="203200" algn="tl" rotWithShape="0">
                  <a:schemeClr val="accent1">
                    <a:alpha val="76000"/>
                  </a:schemeClr>
                </a:outerShdw>
              </a:effectLst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F8C625E-EC50-F848-B7E5-A89B208E7535}"/>
                  </a:ext>
                </a:extLst>
              </p:cNvPr>
              <p:cNvSpPr/>
              <p:nvPr/>
            </p:nvSpPr>
            <p:spPr>
              <a:xfrm>
                <a:off x="1998187" y="2939757"/>
                <a:ext cx="597448" cy="947192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8CAF9C4-2D7F-F864-A28F-1E20B7C8C4D5}"/>
                  </a:ext>
                </a:extLst>
              </p:cNvPr>
              <p:cNvSpPr/>
              <p:nvPr/>
            </p:nvSpPr>
            <p:spPr>
              <a:xfrm flipH="1">
                <a:off x="1240231" y="2910746"/>
                <a:ext cx="597448" cy="947192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D584E88A-2C64-B268-67ED-B0E35F5123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848986" y="3012178"/>
              <a:ext cx="481597" cy="905225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7EE16EF-510F-0C37-CF9A-B17D2A4124B7}"/>
              </a:ext>
            </a:extLst>
          </p:cNvPr>
          <p:cNvGrpSpPr/>
          <p:nvPr/>
        </p:nvGrpSpPr>
        <p:grpSpPr>
          <a:xfrm>
            <a:off x="1316462" y="3843083"/>
            <a:ext cx="1309808" cy="1450486"/>
            <a:chOff x="929805" y="4469545"/>
            <a:chExt cx="1401349" cy="1551856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0595062-7A0C-8576-80A6-EEE8E0042D45}"/>
                </a:ext>
              </a:extLst>
            </p:cNvPr>
            <p:cNvGrpSpPr/>
            <p:nvPr/>
          </p:nvGrpSpPr>
          <p:grpSpPr>
            <a:xfrm>
              <a:off x="929805" y="4469545"/>
              <a:ext cx="1061608" cy="1068983"/>
              <a:chOff x="3633859" y="3468816"/>
              <a:chExt cx="1806309" cy="1818859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95971949-3A93-799D-7E8D-D42F975EBA18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633859" y="3468816"/>
                <a:ext cx="1806309" cy="1818859"/>
                <a:chOff x="1017462" y="3042065"/>
                <a:chExt cx="2092128" cy="2104473"/>
              </a:xfrm>
            </p:grpSpPr>
            <p:grpSp>
              <p:nvGrpSpPr>
                <p:cNvPr id="35" name="Graphic 6837">
                  <a:extLst>
                    <a:ext uri="{FF2B5EF4-FFF2-40B4-BE49-F238E27FC236}">
                      <a16:creationId xmlns:a16="http://schemas.microsoft.com/office/drawing/2014/main" id="{3808D602-AE0A-FC2F-2A36-1EAB77F130FB}"/>
                    </a:ext>
                  </a:extLst>
                </p:cNvPr>
                <p:cNvGrpSpPr/>
                <p:nvPr/>
              </p:nvGrpSpPr>
              <p:grpSpPr>
                <a:xfrm>
                  <a:off x="1880820" y="3042065"/>
                  <a:ext cx="347631" cy="1010310"/>
                  <a:chOff x="1706268" y="2845360"/>
                  <a:chExt cx="317712" cy="923356"/>
                </a:xfrm>
                <a:solidFill>
                  <a:schemeClr val="bg2">
                    <a:lumMod val="40000"/>
                    <a:lumOff val="60000"/>
                  </a:schemeClr>
                </a:solidFill>
              </p:grpSpPr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2B0FDB7B-5304-3D8C-4060-138F99CCCFAB}"/>
                      </a:ext>
                    </a:extLst>
                  </p:cNvPr>
                  <p:cNvSpPr/>
                  <p:nvPr/>
                </p:nvSpPr>
                <p:spPr>
                  <a:xfrm>
                    <a:off x="1706268" y="2845360"/>
                    <a:ext cx="317712" cy="923356"/>
                  </a:xfrm>
                  <a:custGeom>
                    <a:avLst/>
                    <a:gdLst>
                      <a:gd name="connsiteX0" fmla="*/ 317471 w 317712"/>
                      <a:gd name="connsiteY0" fmla="*/ 819405 h 923356"/>
                      <a:gd name="connsiteX1" fmla="*/ 260781 w 317712"/>
                      <a:gd name="connsiteY1" fmla="*/ 923357 h 923356"/>
                      <a:gd name="connsiteX2" fmla="*/ 215937 w 317712"/>
                      <a:gd name="connsiteY2" fmla="*/ 876095 h 923356"/>
                      <a:gd name="connsiteX3" fmla="*/ 199860 w 317712"/>
                      <a:gd name="connsiteY3" fmla="*/ 869447 h 923356"/>
                      <a:gd name="connsiteX4" fmla="*/ 184872 w 317712"/>
                      <a:gd name="connsiteY4" fmla="*/ 841888 h 923356"/>
                      <a:gd name="connsiteX5" fmla="*/ 184872 w 317712"/>
                      <a:gd name="connsiteY5" fmla="*/ 841888 h 923356"/>
                      <a:gd name="connsiteX6" fmla="*/ 178103 w 317712"/>
                      <a:gd name="connsiteY6" fmla="*/ 800307 h 923356"/>
                      <a:gd name="connsiteX7" fmla="*/ 116578 w 317712"/>
                      <a:gd name="connsiteY7" fmla="*/ 802725 h 923356"/>
                      <a:gd name="connsiteX8" fmla="*/ 108117 w 317712"/>
                      <a:gd name="connsiteY8" fmla="*/ 830888 h 923356"/>
                      <a:gd name="connsiteX9" fmla="*/ 90711 w 317712"/>
                      <a:gd name="connsiteY9" fmla="*/ 852162 h 923356"/>
                      <a:gd name="connsiteX10" fmla="*/ 88173 w 317712"/>
                      <a:gd name="connsiteY10" fmla="*/ 854580 h 923356"/>
                      <a:gd name="connsiteX11" fmla="*/ 55174 w 317712"/>
                      <a:gd name="connsiteY11" fmla="*/ 892413 h 923356"/>
                      <a:gd name="connsiteX12" fmla="*/ 781 w 317712"/>
                      <a:gd name="connsiteY12" fmla="*/ 778912 h 923356"/>
                      <a:gd name="connsiteX13" fmla="*/ 12143 w 317712"/>
                      <a:gd name="connsiteY13" fmla="*/ 756430 h 923356"/>
                      <a:gd name="connsiteX14" fmla="*/ 38373 w 317712"/>
                      <a:gd name="connsiteY14" fmla="*/ 743496 h 923356"/>
                      <a:gd name="connsiteX15" fmla="*/ 38614 w 317712"/>
                      <a:gd name="connsiteY15" fmla="*/ 743496 h 923356"/>
                      <a:gd name="connsiteX16" fmla="*/ 50460 w 317712"/>
                      <a:gd name="connsiteY16" fmla="*/ 695388 h 923356"/>
                      <a:gd name="connsiteX17" fmla="*/ 57471 w 317712"/>
                      <a:gd name="connsiteY17" fmla="*/ 686807 h 923356"/>
                      <a:gd name="connsiteX18" fmla="*/ 52636 w 317712"/>
                      <a:gd name="connsiteY18" fmla="*/ 659126 h 923356"/>
                      <a:gd name="connsiteX19" fmla="*/ 59767 w 317712"/>
                      <a:gd name="connsiteY19" fmla="*/ 641962 h 923356"/>
                      <a:gd name="connsiteX20" fmla="*/ 53723 w 317712"/>
                      <a:gd name="connsiteY20" fmla="*/ 603282 h 923356"/>
                      <a:gd name="connsiteX21" fmla="*/ 57108 w 317712"/>
                      <a:gd name="connsiteY21" fmla="*/ 581767 h 923356"/>
                      <a:gd name="connsiteX22" fmla="*/ 57471 w 317712"/>
                      <a:gd name="connsiteY22" fmla="*/ 580558 h 923356"/>
                      <a:gd name="connsiteX23" fmla="*/ 54328 w 317712"/>
                      <a:gd name="connsiteY23" fmla="*/ 537648 h 923356"/>
                      <a:gd name="connsiteX24" fmla="*/ 58679 w 317712"/>
                      <a:gd name="connsiteY24" fmla="*/ 516374 h 923356"/>
                      <a:gd name="connsiteX25" fmla="*/ 59888 w 317712"/>
                      <a:gd name="connsiteY25" fmla="*/ 512143 h 923356"/>
                      <a:gd name="connsiteX26" fmla="*/ 57712 w 317712"/>
                      <a:gd name="connsiteY26" fmla="*/ 458113 h 923356"/>
                      <a:gd name="connsiteX27" fmla="*/ 59888 w 317712"/>
                      <a:gd name="connsiteY27" fmla="*/ 450618 h 923356"/>
                      <a:gd name="connsiteX28" fmla="*/ 56383 w 317712"/>
                      <a:gd name="connsiteY28" fmla="*/ 444817 h 923356"/>
                      <a:gd name="connsiteX29" fmla="*/ 59888 w 317712"/>
                      <a:gd name="connsiteY29" fmla="*/ 383050 h 923356"/>
                      <a:gd name="connsiteX30" fmla="*/ 62306 w 317712"/>
                      <a:gd name="connsiteY30" fmla="*/ 374951 h 923356"/>
                      <a:gd name="connsiteX31" fmla="*/ 58921 w 317712"/>
                      <a:gd name="connsiteY31" fmla="*/ 370963 h 923356"/>
                      <a:gd name="connsiteX32" fmla="*/ 62306 w 317712"/>
                      <a:gd name="connsiteY32" fmla="*/ 315844 h 923356"/>
                      <a:gd name="connsiteX33" fmla="*/ 55295 w 317712"/>
                      <a:gd name="connsiteY33" fmla="*/ 288889 h 923356"/>
                      <a:gd name="connsiteX34" fmla="*/ 55657 w 317712"/>
                      <a:gd name="connsiteY34" fmla="*/ 278494 h 923356"/>
                      <a:gd name="connsiteX35" fmla="*/ 59888 w 317712"/>
                      <a:gd name="connsiteY35" fmla="*/ 247308 h 923356"/>
                      <a:gd name="connsiteX36" fmla="*/ 55416 w 317712"/>
                      <a:gd name="connsiteY36" fmla="*/ 206453 h 923356"/>
                      <a:gd name="connsiteX37" fmla="*/ 57592 w 317712"/>
                      <a:gd name="connsiteY37" fmla="*/ 189531 h 923356"/>
                      <a:gd name="connsiteX38" fmla="*/ 59888 w 317712"/>
                      <a:gd name="connsiteY38" fmla="*/ 176476 h 923356"/>
                      <a:gd name="connsiteX39" fmla="*/ 57833 w 317712"/>
                      <a:gd name="connsiteY39" fmla="*/ 120270 h 923356"/>
                      <a:gd name="connsiteX40" fmla="*/ 59163 w 317712"/>
                      <a:gd name="connsiteY40" fmla="*/ 109874 h 923356"/>
                      <a:gd name="connsiteX41" fmla="*/ 59767 w 317712"/>
                      <a:gd name="connsiteY41" fmla="*/ 105644 h 923356"/>
                      <a:gd name="connsiteX42" fmla="*/ 57471 w 317712"/>
                      <a:gd name="connsiteY42" fmla="*/ 53668 h 923356"/>
                      <a:gd name="connsiteX43" fmla="*/ 56625 w 317712"/>
                      <a:gd name="connsiteY43" fmla="*/ 51371 h 923356"/>
                      <a:gd name="connsiteX44" fmla="*/ 54932 w 317712"/>
                      <a:gd name="connsiteY44" fmla="*/ 34691 h 923356"/>
                      <a:gd name="connsiteX45" fmla="*/ 59888 w 317712"/>
                      <a:gd name="connsiteY45" fmla="*/ 1692 h 923356"/>
                      <a:gd name="connsiteX46" fmla="*/ 215332 w 317712"/>
                      <a:gd name="connsiteY46" fmla="*/ 0 h 923356"/>
                      <a:gd name="connsiteX47" fmla="*/ 214486 w 317712"/>
                      <a:gd name="connsiteY47" fmla="*/ 27680 h 923356"/>
                      <a:gd name="connsiteX48" fmla="*/ 213519 w 317712"/>
                      <a:gd name="connsiteY48" fmla="*/ 29977 h 923356"/>
                      <a:gd name="connsiteX49" fmla="*/ 214970 w 317712"/>
                      <a:gd name="connsiteY49" fmla="*/ 54877 h 923356"/>
                      <a:gd name="connsiteX50" fmla="*/ 214970 w 317712"/>
                      <a:gd name="connsiteY50" fmla="*/ 54877 h 923356"/>
                      <a:gd name="connsiteX51" fmla="*/ 215937 w 317712"/>
                      <a:gd name="connsiteY51" fmla="*/ 70107 h 923356"/>
                      <a:gd name="connsiteX52" fmla="*/ 222706 w 317712"/>
                      <a:gd name="connsiteY52" fmla="*/ 102743 h 923356"/>
                      <a:gd name="connsiteX53" fmla="*/ 223189 w 317712"/>
                      <a:gd name="connsiteY53" fmla="*/ 118577 h 923356"/>
                      <a:gd name="connsiteX54" fmla="*/ 222947 w 317712"/>
                      <a:gd name="connsiteY54" fmla="*/ 129214 h 923356"/>
                      <a:gd name="connsiteX55" fmla="*/ 218233 w 317712"/>
                      <a:gd name="connsiteY55" fmla="*/ 176597 h 923356"/>
                      <a:gd name="connsiteX56" fmla="*/ 223310 w 317712"/>
                      <a:gd name="connsiteY56" fmla="*/ 190377 h 923356"/>
                      <a:gd name="connsiteX57" fmla="*/ 224156 w 317712"/>
                      <a:gd name="connsiteY57" fmla="*/ 203068 h 923356"/>
                      <a:gd name="connsiteX58" fmla="*/ 220530 w 317712"/>
                      <a:gd name="connsiteY58" fmla="*/ 233287 h 923356"/>
                      <a:gd name="connsiteX59" fmla="*/ 226332 w 317712"/>
                      <a:gd name="connsiteY59" fmla="*/ 273538 h 923356"/>
                      <a:gd name="connsiteX60" fmla="*/ 225727 w 317712"/>
                      <a:gd name="connsiteY60" fmla="*/ 285867 h 923356"/>
                      <a:gd name="connsiteX61" fmla="*/ 225244 w 317712"/>
                      <a:gd name="connsiteY61" fmla="*/ 292394 h 923356"/>
                      <a:gd name="connsiteX62" fmla="*/ 222947 w 317712"/>
                      <a:gd name="connsiteY62" fmla="*/ 351502 h 923356"/>
                      <a:gd name="connsiteX63" fmla="*/ 225365 w 317712"/>
                      <a:gd name="connsiteY63" fmla="*/ 362622 h 923356"/>
                      <a:gd name="connsiteX64" fmla="*/ 226573 w 317712"/>
                      <a:gd name="connsiteY64" fmla="*/ 377248 h 923356"/>
                      <a:gd name="connsiteX65" fmla="*/ 225244 w 317712"/>
                      <a:gd name="connsiteY65" fmla="*/ 431883 h 923356"/>
                      <a:gd name="connsiteX66" fmla="*/ 226453 w 317712"/>
                      <a:gd name="connsiteY66" fmla="*/ 439619 h 923356"/>
                      <a:gd name="connsiteX67" fmla="*/ 228024 w 317712"/>
                      <a:gd name="connsiteY67" fmla="*/ 455333 h 923356"/>
                      <a:gd name="connsiteX68" fmla="*/ 230079 w 317712"/>
                      <a:gd name="connsiteY68" fmla="*/ 510935 h 923356"/>
                      <a:gd name="connsiteX69" fmla="*/ 230079 w 317712"/>
                      <a:gd name="connsiteY69" fmla="*/ 512264 h 923356"/>
                      <a:gd name="connsiteX70" fmla="*/ 233222 w 317712"/>
                      <a:gd name="connsiteY70" fmla="*/ 526044 h 923356"/>
                      <a:gd name="connsiteX71" fmla="*/ 232617 w 317712"/>
                      <a:gd name="connsiteY71" fmla="*/ 576811 h 923356"/>
                      <a:gd name="connsiteX72" fmla="*/ 230200 w 317712"/>
                      <a:gd name="connsiteY72" fmla="*/ 597360 h 923356"/>
                      <a:gd name="connsiteX73" fmla="*/ 230925 w 317712"/>
                      <a:gd name="connsiteY73" fmla="*/ 598931 h 923356"/>
                      <a:gd name="connsiteX74" fmla="*/ 241078 w 317712"/>
                      <a:gd name="connsiteY74" fmla="*/ 659489 h 923356"/>
                      <a:gd name="connsiteX75" fmla="*/ 243979 w 317712"/>
                      <a:gd name="connsiteY75" fmla="*/ 693938 h 923356"/>
                      <a:gd name="connsiteX76" fmla="*/ 244463 w 317712"/>
                      <a:gd name="connsiteY76" fmla="*/ 701311 h 923356"/>
                      <a:gd name="connsiteX77" fmla="*/ 272022 w 317712"/>
                      <a:gd name="connsiteY77" fmla="*/ 747848 h 923356"/>
                      <a:gd name="connsiteX78" fmla="*/ 277461 w 317712"/>
                      <a:gd name="connsiteY78" fmla="*/ 750991 h 923356"/>
                      <a:gd name="connsiteX79" fmla="*/ 294988 w 317712"/>
                      <a:gd name="connsiteY79" fmla="*/ 766704 h 923356"/>
                      <a:gd name="connsiteX80" fmla="*/ 317713 w 317712"/>
                      <a:gd name="connsiteY80" fmla="*/ 819647 h 92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</a:cxnLst>
                    <a:rect l="l" t="t" r="r" b="b"/>
                    <a:pathLst>
                      <a:path w="317712" h="923356">
                        <a:moveTo>
                          <a:pt x="317471" y="819405"/>
                        </a:moveTo>
                        <a:cubicBezTo>
                          <a:pt x="315174" y="850107"/>
                          <a:pt x="260781" y="923357"/>
                          <a:pt x="260781" y="923357"/>
                        </a:cubicBezTo>
                        <a:cubicBezTo>
                          <a:pt x="234793" y="921060"/>
                          <a:pt x="215937" y="876095"/>
                          <a:pt x="215937" y="876095"/>
                        </a:cubicBezTo>
                        <a:cubicBezTo>
                          <a:pt x="209530" y="876095"/>
                          <a:pt x="204212" y="873678"/>
                          <a:pt x="199860" y="869447"/>
                        </a:cubicBezTo>
                        <a:cubicBezTo>
                          <a:pt x="192850" y="863162"/>
                          <a:pt x="188015" y="852767"/>
                          <a:pt x="184872" y="841888"/>
                        </a:cubicBezTo>
                        <a:lnTo>
                          <a:pt x="184872" y="841888"/>
                        </a:lnTo>
                        <a:cubicBezTo>
                          <a:pt x="178828" y="821702"/>
                          <a:pt x="178103" y="800307"/>
                          <a:pt x="178103" y="800307"/>
                        </a:cubicBezTo>
                        <a:cubicBezTo>
                          <a:pt x="159126" y="814449"/>
                          <a:pt x="116578" y="802725"/>
                          <a:pt x="116578" y="802725"/>
                        </a:cubicBezTo>
                        <a:cubicBezTo>
                          <a:pt x="118512" y="811427"/>
                          <a:pt x="114160" y="821823"/>
                          <a:pt x="108117" y="830888"/>
                        </a:cubicBezTo>
                        <a:cubicBezTo>
                          <a:pt x="102194" y="840317"/>
                          <a:pt x="94579" y="848294"/>
                          <a:pt x="90711" y="852162"/>
                        </a:cubicBezTo>
                        <a:cubicBezTo>
                          <a:pt x="89140" y="853733"/>
                          <a:pt x="88173" y="854580"/>
                          <a:pt x="88173" y="854580"/>
                        </a:cubicBezTo>
                        <a:cubicBezTo>
                          <a:pt x="90590" y="885403"/>
                          <a:pt x="55174" y="892413"/>
                          <a:pt x="55174" y="892413"/>
                        </a:cubicBezTo>
                        <a:lnTo>
                          <a:pt x="781" y="778912"/>
                        </a:lnTo>
                        <a:cubicBezTo>
                          <a:pt x="-2241" y="769968"/>
                          <a:pt x="3923" y="762232"/>
                          <a:pt x="12143" y="756430"/>
                        </a:cubicBezTo>
                        <a:cubicBezTo>
                          <a:pt x="22538" y="748694"/>
                          <a:pt x="36318" y="744222"/>
                          <a:pt x="38373" y="743496"/>
                        </a:cubicBezTo>
                        <a:cubicBezTo>
                          <a:pt x="38373" y="743496"/>
                          <a:pt x="38614" y="743496"/>
                          <a:pt x="38614" y="743496"/>
                        </a:cubicBezTo>
                        <a:cubicBezTo>
                          <a:pt x="28823" y="728750"/>
                          <a:pt x="41757" y="707234"/>
                          <a:pt x="50460" y="695388"/>
                        </a:cubicBezTo>
                        <a:cubicBezTo>
                          <a:pt x="54449" y="690070"/>
                          <a:pt x="57471" y="686807"/>
                          <a:pt x="57471" y="686807"/>
                        </a:cubicBezTo>
                        <a:cubicBezTo>
                          <a:pt x="48889" y="680763"/>
                          <a:pt x="49735" y="669159"/>
                          <a:pt x="52636" y="659126"/>
                        </a:cubicBezTo>
                        <a:cubicBezTo>
                          <a:pt x="55295" y="649698"/>
                          <a:pt x="59767" y="641962"/>
                          <a:pt x="59767" y="641962"/>
                        </a:cubicBezTo>
                        <a:cubicBezTo>
                          <a:pt x="52152" y="635556"/>
                          <a:pt x="52152" y="618029"/>
                          <a:pt x="53723" y="603282"/>
                        </a:cubicBezTo>
                        <a:cubicBezTo>
                          <a:pt x="54811" y="593371"/>
                          <a:pt x="56504" y="584789"/>
                          <a:pt x="57108" y="581767"/>
                        </a:cubicBezTo>
                        <a:cubicBezTo>
                          <a:pt x="57350" y="581042"/>
                          <a:pt x="57471" y="580558"/>
                          <a:pt x="57471" y="580558"/>
                        </a:cubicBezTo>
                        <a:cubicBezTo>
                          <a:pt x="51548" y="569680"/>
                          <a:pt x="52152" y="552153"/>
                          <a:pt x="54328" y="537648"/>
                        </a:cubicBezTo>
                        <a:cubicBezTo>
                          <a:pt x="55657" y="528703"/>
                          <a:pt x="57471" y="520846"/>
                          <a:pt x="58679" y="516374"/>
                        </a:cubicBezTo>
                        <a:cubicBezTo>
                          <a:pt x="59405" y="513715"/>
                          <a:pt x="59888" y="512143"/>
                          <a:pt x="59888" y="512143"/>
                        </a:cubicBezTo>
                        <a:cubicBezTo>
                          <a:pt x="49493" y="498122"/>
                          <a:pt x="54449" y="471046"/>
                          <a:pt x="57712" y="458113"/>
                        </a:cubicBezTo>
                        <a:cubicBezTo>
                          <a:pt x="58921" y="453520"/>
                          <a:pt x="59888" y="450618"/>
                          <a:pt x="59888" y="450618"/>
                        </a:cubicBezTo>
                        <a:cubicBezTo>
                          <a:pt x="58559" y="449047"/>
                          <a:pt x="57350" y="446992"/>
                          <a:pt x="56383" y="444817"/>
                        </a:cubicBezTo>
                        <a:cubicBezTo>
                          <a:pt x="49009" y="428136"/>
                          <a:pt x="55899" y="397555"/>
                          <a:pt x="59888" y="383050"/>
                        </a:cubicBezTo>
                        <a:cubicBezTo>
                          <a:pt x="61218" y="378094"/>
                          <a:pt x="62306" y="374951"/>
                          <a:pt x="62306" y="374951"/>
                        </a:cubicBezTo>
                        <a:cubicBezTo>
                          <a:pt x="60976" y="373743"/>
                          <a:pt x="59767" y="372413"/>
                          <a:pt x="58921" y="370963"/>
                        </a:cubicBezTo>
                        <a:cubicBezTo>
                          <a:pt x="45988" y="352469"/>
                          <a:pt x="62306" y="315844"/>
                          <a:pt x="62306" y="315844"/>
                        </a:cubicBezTo>
                        <a:cubicBezTo>
                          <a:pt x="57350" y="310042"/>
                          <a:pt x="55537" y="299768"/>
                          <a:pt x="55295" y="288889"/>
                        </a:cubicBezTo>
                        <a:cubicBezTo>
                          <a:pt x="55295" y="285504"/>
                          <a:pt x="55295" y="281999"/>
                          <a:pt x="55657" y="278494"/>
                        </a:cubicBezTo>
                        <a:cubicBezTo>
                          <a:pt x="56504" y="262176"/>
                          <a:pt x="59888" y="247308"/>
                          <a:pt x="59888" y="247308"/>
                        </a:cubicBezTo>
                        <a:cubicBezTo>
                          <a:pt x="53965" y="239210"/>
                          <a:pt x="53965" y="221804"/>
                          <a:pt x="55416" y="206453"/>
                        </a:cubicBezTo>
                        <a:cubicBezTo>
                          <a:pt x="55899" y="200288"/>
                          <a:pt x="56745" y="194366"/>
                          <a:pt x="57592" y="189531"/>
                        </a:cubicBezTo>
                        <a:cubicBezTo>
                          <a:pt x="58800" y="181795"/>
                          <a:pt x="59888" y="176476"/>
                          <a:pt x="59888" y="176476"/>
                        </a:cubicBezTo>
                        <a:cubicBezTo>
                          <a:pt x="53603" y="166927"/>
                          <a:pt x="55778" y="138038"/>
                          <a:pt x="57833" y="120270"/>
                        </a:cubicBezTo>
                        <a:cubicBezTo>
                          <a:pt x="58317" y="116039"/>
                          <a:pt x="58800" y="112413"/>
                          <a:pt x="59163" y="109874"/>
                        </a:cubicBezTo>
                        <a:cubicBezTo>
                          <a:pt x="59646" y="107215"/>
                          <a:pt x="59767" y="105644"/>
                          <a:pt x="59767" y="105644"/>
                        </a:cubicBezTo>
                        <a:cubicBezTo>
                          <a:pt x="50339" y="91502"/>
                          <a:pt x="57471" y="53668"/>
                          <a:pt x="57471" y="53668"/>
                        </a:cubicBezTo>
                        <a:cubicBezTo>
                          <a:pt x="57108" y="52943"/>
                          <a:pt x="56866" y="52218"/>
                          <a:pt x="56625" y="51371"/>
                        </a:cubicBezTo>
                        <a:cubicBezTo>
                          <a:pt x="55174" y="46537"/>
                          <a:pt x="54690" y="40735"/>
                          <a:pt x="54932" y="34691"/>
                        </a:cubicBezTo>
                        <a:cubicBezTo>
                          <a:pt x="55295" y="18736"/>
                          <a:pt x="59888" y="1692"/>
                          <a:pt x="59888" y="1692"/>
                        </a:cubicBezTo>
                        <a:lnTo>
                          <a:pt x="215332" y="0"/>
                        </a:lnTo>
                        <a:cubicBezTo>
                          <a:pt x="222464" y="4231"/>
                          <a:pt x="216783" y="21395"/>
                          <a:pt x="214486" y="27680"/>
                        </a:cubicBezTo>
                        <a:cubicBezTo>
                          <a:pt x="214003" y="29131"/>
                          <a:pt x="213519" y="29977"/>
                          <a:pt x="213519" y="29977"/>
                        </a:cubicBezTo>
                        <a:lnTo>
                          <a:pt x="214970" y="54877"/>
                        </a:lnTo>
                        <a:lnTo>
                          <a:pt x="214970" y="54877"/>
                        </a:lnTo>
                        <a:cubicBezTo>
                          <a:pt x="214970" y="54877"/>
                          <a:pt x="215937" y="70107"/>
                          <a:pt x="215937" y="70107"/>
                        </a:cubicBezTo>
                        <a:cubicBezTo>
                          <a:pt x="220288" y="77722"/>
                          <a:pt x="222101" y="90776"/>
                          <a:pt x="222706" y="102743"/>
                        </a:cubicBezTo>
                        <a:cubicBezTo>
                          <a:pt x="223189" y="108545"/>
                          <a:pt x="223189" y="113984"/>
                          <a:pt x="223189" y="118577"/>
                        </a:cubicBezTo>
                        <a:cubicBezTo>
                          <a:pt x="223189" y="124984"/>
                          <a:pt x="222947" y="129214"/>
                          <a:pt x="222947" y="129214"/>
                        </a:cubicBezTo>
                        <a:cubicBezTo>
                          <a:pt x="230079" y="148192"/>
                          <a:pt x="218233" y="176597"/>
                          <a:pt x="218233" y="176597"/>
                        </a:cubicBezTo>
                        <a:cubicBezTo>
                          <a:pt x="220892" y="180223"/>
                          <a:pt x="222343" y="185058"/>
                          <a:pt x="223310" y="190377"/>
                        </a:cubicBezTo>
                        <a:cubicBezTo>
                          <a:pt x="223914" y="194486"/>
                          <a:pt x="224156" y="198838"/>
                          <a:pt x="224156" y="203068"/>
                        </a:cubicBezTo>
                        <a:cubicBezTo>
                          <a:pt x="224156" y="218420"/>
                          <a:pt x="220530" y="233287"/>
                          <a:pt x="220530" y="233287"/>
                        </a:cubicBezTo>
                        <a:cubicBezTo>
                          <a:pt x="226211" y="238968"/>
                          <a:pt x="226694" y="258429"/>
                          <a:pt x="226332" y="273538"/>
                        </a:cubicBezTo>
                        <a:cubicBezTo>
                          <a:pt x="226332" y="278373"/>
                          <a:pt x="225969" y="282604"/>
                          <a:pt x="225727" y="285867"/>
                        </a:cubicBezTo>
                        <a:cubicBezTo>
                          <a:pt x="225486" y="289977"/>
                          <a:pt x="225244" y="292394"/>
                          <a:pt x="225244" y="292394"/>
                        </a:cubicBezTo>
                        <a:cubicBezTo>
                          <a:pt x="234793" y="311251"/>
                          <a:pt x="222947" y="351502"/>
                          <a:pt x="222947" y="351502"/>
                        </a:cubicBezTo>
                        <a:cubicBezTo>
                          <a:pt x="224035" y="354403"/>
                          <a:pt x="224881" y="358150"/>
                          <a:pt x="225365" y="362622"/>
                        </a:cubicBezTo>
                        <a:cubicBezTo>
                          <a:pt x="225969" y="366974"/>
                          <a:pt x="226332" y="372050"/>
                          <a:pt x="226573" y="377248"/>
                        </a:cubicBezTo>
                        <a:cubicBezTo>
                          <a:pt x="227661" y="401785"/>
                          <a:pt x="225244" y="431883"/>
                          <a:pt x="225244" y="431883"/>
                        </a:cubicBezTo>
                        <a:cubicBezTo>
                          <a:pt x="225727" y="434180"/>
                          <a:pt x="226090" y="436839"/>
                          <a:pt x="226453" y="439619"/>
                        </a:cubicBezTo>
                        <a:cubicBezTo>
                          <a:pt x="227057" y="444454"/>
                          <a:pt x="227661" y="449893"/>
                          <a:pt x="228024" y="455333"/>
                        </a:cubicBezTo>
                        <a:cubicBezTo>
                          <a:pt x="229837" y="478420"/>
                          <a:pt x="230079" y="504891"/>
                          <a:pt x="230079" y="510935"/>
                        </a:cubicBezTo>
                        <a:lnTo>
                          <a:pt x="230079" y="512264"/>
                        </a:lnTo>
                        <a:cubicBezTo>
                          <a:pt x="231529" y="516011"/>
                          <a:pt x="232496" y="520725"/>
                          <a:pt x="233222" y="526044"/>
                        </a:cubicBezTo>
                        <a:cubicBezTo>
                          <a:pt x="235276" y="541516"/>
                          <a:pt x="234068" y="561823"/>
                          <a:pt x="232617" y="576811"/>
                        </a:cubicBezTo>
                        <a:cubicBezTo>
                          <a:pt x="231408" y="588778"/>
                          <a:pt x="230200" y="597360"/>
                          <a:pt x="230200" y="597360"/>
                        </a:cubicBezTo>
                        <a:cubicBezTo>
                          <a:pt x="230441" y="597843"/>
                          <a:pt x="230683" y="598447"/>
                          <a:pt x="230925" y="598931"/>
                        </a:cubicBezTo>
                        <a:cubicBezTo>
                          <a:pt x="235397" y="609931"/>
                          <a:pt x="238782" y="636402"/>
                          <a:pt x="241078" y="659489"/>
                        </a:cubicBezTo>
                        <a:cubicBezTo>
                          <a:pt x="242408" y="673510"/>
                          <a:pt x="243375" y="686202"/>
                          <a:pt x="243979" y="693938"/>
                        </a:cubicBezTo>
                        <a:cubicBezTo>
                          <a:pt x="244342" y="698531"/>
                          <a:pt x="244463" y="701311"/>
                          <a:pt x="244463" y="701311"/>
                        </a:cubicBezTo>
                        <a:cubicBezTo>
                          <a:pt x="268396" y="721014"/>
                          <a:pt x="252078" y="734673"/>
                          <a:pt x="272022" y="747848"/>
                        </a:cubicBezTo>
                        <a:cubicBezTo>
                          <a:pt x="273593" y="748815"/>
                          <a:pt x="275407" y="749903"/>
                          <a:pt x="277461" y="750991"/>
                        </a:cubicBezTo>
                        <a:cubicBezTo>
                          <a:pt x="284230" y="754375"/>
                          <a:pt x="290032" y="760056"/>
                          <a:pt x="294988" y="766704"/>
                        </a:cubicBezTo>
                        <a:cubicBezTo>
                          <a:pt x="310823" y="787978"/>
                          <a:pt x="317713" y="819647"/>
                          <a:pt x="317713" y="81964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458C6CC4-B4F8-053A-27EF-34B8B52D05D1}"/>
                      </a:ext>
                    </a:extLst>
                  </p:cNvPr>
                  <p:cNvSpPr/>
                  <p:nvPr/>
                </p:nvSpPr>
                <p:spPr>
                  <a:xfrm>
                    <a:off x="1761020" y="2872799"/>
                    <a:ext cx="160096" cy="27438"/>
                  </a:xfrm>
                  <a:custGeom>
                    <a:avLst/>
                    <a:gdLst>
                      <a:gd name="connsiteX0" fmla="*/ 160097 w 160096"/>
                      <a:gd name="connsiteY0" fmla="*/ 27438 h 27438"/>
                      <a:gd name="connsiteX1" fmla="*/ 85759 w 160096"/>
                      <a:gd name="connsiteY1" fmla="*/ 24900 h 27438"/>
                      <a:gd name="connsiteX2" fmla="*/ 1752 w 160096"/>
                      <a:gd name="connsiteY2" fmla="*/ 23812 h 27438"/>
                      <a:gd name="connsiteX3" fmla="*/ 59 w 160096"/>
                      <a:gd name="connsiteY3" fmla="*/ 7132 h 27438"/>
                      <a:gd name="connsiteX4" fmla="*/ 67870 w 160096"/>
                      <a:gd name="connsiteY4" fmla="*/ 2176 h 27438"/>
                      <a:gd name="connsiteX5" fmla="*/ 159613 w 160096"/>
                      <a:gd name="connsiteY5" fmla="*/ 0 h 27438"/>
                      <a:gd name="connsiteX6" fmla="*/ 158646 w 160096"/>
                      <a:gd name="connsiteY6" fmla="*/ 2297 h 27438"/>
                      <a:gd name="connsiteX7" fmla="*/ 160097 w 160096"/>
                      <a:gd name="connsiteY7" fmla="*/ 27197 h 2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096" h="27438">
                        <a:moveTo>
                          <a:pt x="160097" y="27438"/>
                        </a:moveTo>
                        <a:cubicBezTo>
                          <a:pt x="135317" y="26592"/>
                          <a:pt x="110538" y="25746"/>
                          <a:pt x="85759" y="24900"/>
                        </a:cubicBezTo>
                        <a:cubicBezTo>
                          <a:pt x="61826" y="24054"/>
                          <a:pt x="27739" y="28164"/>
                          <a:pt x="1752" y="23812"/>
                        </a:cubicBezTo>
                        <a:cubicBezTo>
                          <a:pt x="301" y="18977"/>
                          <a:pt x="-182" y="13175"/>
                          <a:pt x="59" y="7132"/>
                        </a:cubicBezTo>
                        <a:cubicBezTo>
                          <a:pt x="19641" y="-1571"/>
                          <a:pt x="51914" y="2659"/>
                          <a:pt x="67870" y="2176"/>
                        </a:cubicBezTo>
                        <a:cubicBezTo>
                          <a:pt x="98451" y="1450"/>
                          <a:pt x="129032" y="725"/>
                          <a:pt x="159613" y="0"/>
                        </a:cubicBezTo>
                        <a:cubicBezTo>
                          <a:pt x="159130" y="1450"/>
                          <a:pt x="158646" y="2297"/>
                          <a:pt x="158646" y="2297"/>
                        </a:cubicBezTo>
                        <a:lnTo>
                          <a:pt x="160097" y="2719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1C84F7BC-38F7-7B7F-BF05-3D66FBE970F4}"/>
                      </a:ext>
                    </a:extLst>
                  </p:cNvPr>
                  <p:cNvSpPr/>
                  <p:nvPr/>
                </p:nvSpPr>
                <p:spPr>
                  <a:xfrm>
                    <a:off x="1763980" y="2948345"/>
                    <a:ext cx="165355" cy="18162"/>
                  </a:xfrm>
                  <a:custGeom>
                    <a:avLst/>
                    <a:gdLst>
                      <a:gd name="connsiteX0" fmla="*/ 165356 w 165355"/>
                      <a:gd name="connsiteY0" fmla="*/ 15593 h 18162"/>
                      <a:gd name="connsiteX1" fmla="*/ 81348 w 165355"/>
                      <a:gd name="connsiteY1" fmla="*/ 15593 h 18162"/>
                      <a:gd name="connsiteX2" fmla="*/ 0 w 165355"/>
                      <a:gd name="connsiteY2" fmla="*/ 17527 h 18162"/>
                      <a:gd name="connsiteX3" fmla="*/ 1330 w 165355"/>
                      <a:gd name="connsiteY3" fmla="*/ 7132 h 18162"/>
                      <a:gd name="connsiteX4" fmla="*/ 64184 w 165355"/>
                      <a:gd name="connsiteY4" fmla="*/ 4230 h 18162"/>
                      <a:gd name="connsiteX5" fmla="*/ 164872 w 165355"/>
                      <a:gd name="connsiteY5" fmla="*/ 0 h 18162"/>
                      <a:gd name="connsiteX6" fmla="*/ 165356 w 165355"/>
                      <a:gd name="connsiteY6" fmla="*/ 15834 h 1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55" h="18162">
                        <a:moveTo>
                          <a:pt x="165356" y="15593"/>
                        </a:moveTo>
                        <a:cubicBezTo>
                          <a:pt x="137313" y="15351"/>
                          <a:pt x="109391" y="15230"/>
                          <a:pt x="81348" y="15593"/>
                        </a:cubicBezTo>
                        <a:cubicBezTo>
                          <a:pt x="56086" y="15593"/>
                          <a:pt x="26109" y="19702"/>
                          <a:pt x="0" y="17527"/>
                        </a:cubicBezTo>
                        <a:cubicBezTo>
                          <a:pt x="484" y="13296"/>
                          <a:pt x="967" y="9670"/>
                          <a:pt x="1330" y="7132"/>
                        </a:cubicBezTo>
                        <a:cubicBezTo>
                          <a:pt x="20670" y="1330"/>
                          <a:pt x="47504" y="4835"/>
                          <a:pt x="64184" y="4230"/>
                        </a:cubicBezTo>
                        <a:cubicBezTo>
                          <a:pt x="97787" y="2901"/>
                          <a:pt x="131390" y="1330"/>
                          <a:pt x="164872" y="0"/>
                        </a:cubicBezTo>
                        <a:cubicBezTo>
                          <a:pt x="165356" y="5802"/>
                          <a:pt x="165356" y="11241"/>
                          <a:pt x="165356" y="1583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609BFC9B-3351-7254-FBED-9AB7FD5C4C47}"/>
                      </a:ext>
                    </a:extLst>
                  </p:cNvPr>
                  <p:cNvSpPr/>
                  <p:nvPr/>
                </p:nvSpPr>
                <p:spPr>
                  <a:xfrm>
                    <a:off x="1761562" y="3035132"/>
                    <a:ext cx="168861" cy="26510"/>
                  </a:xfrm>
                  <a:custGeom>
                    <a:avLst/>
                    <a:gdLst>
                      <a:gd name="connsiteX0" fmla="*/ 168861 w 168861"/>
                      <a:gd name="connsiteY0" fmla="*/ 13296 h 26510"/>
                      <a:gd name="connsiteX1" fmla="*/ 91502 w 168861"/>
                      <a:gd name="connsiteY1" fmla="*/ 26471 h 26510"/>
                      <a:gd name="connsiteX2" fmla="*/ 37713 w 168861"/>
                      <a:gd name="connsiteY2" fmla="*/ 17527 h 26510"/>
                      <a:gd name="connsiteX3" fmla="*/ 0 w 168861"/>
                      <a:gd name="connsiteY3" fmla="*/ 16922 h 26510"/>
                      <a:gd name="connsiteX4" fmla="*/ 2176 w 168861"/>
                      <a:gd name="connsiteY4" fmla="*/ 0 h 26510"/>
                      <a:gd name="connsiteX5" fmla="*/ 52580 w 168861"/>
                      <a:gd name="connsiteY5" fmla="*/ 7011 h 26510"/>
                      <a:gd name="connsiteX6" fmla="*/ 168015 w 168861"/>
                      <a:gd name="connsiteY6" fmla="*/ 604 h 26510"/>
                      <a:gd name="connsiteX7" fmla="*/ 168861 w 168861"/>
                      <a:gd name="connsiteY7" fmla="*/ 13296 h 2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61" h="26510">
                        <a:moveTo>
                          <a:pt x="168861" y="13296"/>
                        </a:moveTo>
                        <a:cubicBezTo>
                          <a:pt x="142994" y="17527"/>
                          <a:pt x="117731" y="27197"/>
                          <a:pt x="91502" y="26471"/>
                        </a:cubicBezTo>
                        <a:cubicBezTo>
                          <a:pt x="73371" y="25988"/>
                          <a:pt x="55723" y="20549"/>
                          <a:pt x="37713" y="17527"/>
                        </a:cubicBezTo>
                        <a:cubicBezTo>
                          <a:pt x="25263" y="15230"/>
                          <a:pt x="12329" y="14384"/>
                          <a:pt x="0" y="16922"/>
                        </a:cubicBezTo>
                        <a:cubicBezTo>
                          <a:pt x="484" y="10758"/>
                          <a:pt x="1330" y="4835"/>
                          <a:pt x="2176" y="0"/>
                        </a:cubicBezTo>
                        <a:cubicBezTo>
                          <a:pt x="21395" y="604"/>
                          <a:pt x="41823" y="5439"/>
                          <a:pt x="52580" y="7011"/>
                        </a:cubicBezTo>
                        <a:cubicBezTo>
                          <a:pt x="91018" y="12813"/>
                          <a:pt x="130544" y="10516"/>
                          <a:pt x="168015" y="604"/>
                        </a:cubicBezTo>
                        <a:cubicBezTo>
                          <a:pt x="168619" y="4714"/>
                          <a:pt x="168861" y="9066"/>
                          <a:pt x="168861" y="1329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5A3D1440-FD87-69C1-AABD-07EABC8D1EE5}"/>
                      </a:ext>
                    </a:extLst>
                  </p:cNvPr>
                  <p:cNvSpPr/>
                  <p:nvPr/>
                </p:nvSpPr>
                <p:spPr>
                  <a:xfrm>
                    <a:off x="1761442" y="3118898"/>
                    <a:ext cx="171157" cy="20407"/>
                  </a:xfrm>
                  <a:custGeom>
                    <a:avLst/>
                    <a:gdLst>
                      <a:gd name="connsiteX0" fmla="*/ 171037 w 171157"/>
                      <a:gd name="connsiteY0" fmla="*/ 0 h 20407"/>
                      <a:gd name="connsiteX1" fmla="*/ 170432 w 171157"/>
                      <a:gd name="connsiteY1" fmla="*/ 12329 h 20407"/>
                      <a:gd name="connsiteX2" fmla="*/ 167290 w 171157"/>
                      <a:gd name="connsiteY2" fmla="*/ 12087 h 20407"/>
                      <a:gd name="connsiteX3" fmla="*/ 123050 w 171157"/>
                      <a:gd name="connsiteY3" fmla="*/ 19340 h 20407"/>
                      <a:gd name="connsiteX4" fmla="*/ 54998 w 171157"/>
                      <a:gd name="connsiteY4" fmla="*/ 14384 h 20407"/>
                      <a:gd name="connsiteX5" fmla="*/ 0 w 171157"/>
                      <a:gd name="connsiteY5" fmla="*/ 15472 h 20407"/>
                      <a:gd name="connsiteX6" fmla="*/ 363 w 171157"/>
                      <a:gd name="connsiteY6" fmla="*/ 5077 h 20407"/>
                      <a:gd name="connsiteX7" fmla="*/ 44844 w 171157"/>
                      <a:gd name="connsiteY7" fmla="*/ 5923 h 20407"/>
                      <a:gd name="connsiteX8" fmla="*/ 171158 w 171157"/>
                      <a:gd name="connsiteY8" fmla="*/ 0 h 20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157" h="20407">
                        <a:moveTo>
                          <a:pt x="171037" y="0"/>
                        </a:moveTo>
                        <a:cubicBezTo>
                          <a:pt x="171037" y="4835"/>
                          <a:pt x="170674" y="9066"/>
                          <a:pt x="170432" y="12329"/>
                        </a:cubicBezTo>
                        <a:cubicBezTo>
                          <a:pt x="169344" y="12329"/>
                          <a:pt x="168257" y="12087"/>
                          <a:pt x="167290" y="12087"/>
                        </a:cubicBezTo>
                        <a:cubicBezTo>
                          <a:pt x="152422" y="11604"/>
                          <a:pt x="137917" y="17285"/>
                          <a:pt x="123050" y="19340"/>
                        </a:cubicBezTo>
                        <a:cubicBezTo>
                          <a:pt x="100446" y="22603"/>
                          <a:pt x="77601" y="17648"/>
                          <a:pt x="54998" y="14384"/>
                        </a:cubicBezTo>
                        <a:cubicBezTo>
                          <a:pt x="36746" y="11846"/>
                          <a:pt x="17527" y="10516"/>
                          <a:pt x="0" y="15472"/>
                        </a:cubicBezTo>
                        <a:cubicBezTo>
                          <a:pt x="0" y="12087"/>
                          <a:pt x="0" y="8582"/>
                          <a:pt x="363" y="5077"/>
                        </a:cubicBezTo>
                        <a:cubicBezTo>
                          <a:pt x="14384" y="2055"/>
                          <a:pt x="30219" y="4230"/>
                          <a:pt x="44844" y="5923"/>
                        </a:cubicBezTo>
                        <a:cubicBezTo>
                          <a:pt x="86908" y="10879"/>
                          <a:pt x="129698" y="8703"/>
                          <a:pt x="17115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3DD237F6-B6CD-520B-23F1-2B9D889BC250}"/>
                      </a:ext>
                    </a:extLst>
                  </p:cNvPr>
                  <p:cNvSpPr/>
                  <p:nvPr/>
                </p:nvSpPr>
                <p:spPr>
                  <a:xfrm>
                    <a:off x="1765068" y="3207741"/>
                    <a:ext cx="167652" cy="26163"/>
                  </a:xfrm>
                  <a:custGeom>
                    <a:avLst/>
                    <a:gdLst>
                      <a:gd name="connsiteX0" fmla="*/ 167652 w 167652"/>
                      <a:gd name="connsiteY0" fmla="*/ 14747 h 26163"/>
                      <a:gd name="connsiteX1" fmla="*/ 51855 w 167652"/>
                      <a:gd name="connsiteY1" fmla="*/ 25746 h 26163"/>
                      <a:gd name="connsiteX2" fmla="*/ 9791 w 167652"/>
                      <a:gd name="connsiteY2" fmla="*/ 20790 h 26163"/>
                      <a:gd name="connsiteX3" fmla="*/ 967 w 167652"/>
                      <a:gd name="connsiteY3" fmla="*/ 20790 h 26163"/>
                      <a:gd name="connsiteX4" fmla="*/ 3384 w 167652"/>
                      <a:gd name="connsiteY4" fmla="*/ 12692 h 26163"/>
                      <a:gd name="connsiteX5" fmla="*/ 0 w 167652"/>
                      <a:gd name="connsiteY5" fmla="*/ 8703 h 26163"/>
                      <a:gd name="connsiteX6" fmla="*/ 9670 w 167652"/>
                      <a:gd name="connsiteY6" fmla="*/ 8340 h 26163"/>
                      <a:gd name="connsiteX7" fmla="*/ 68173 w 167652"/>
                      <a:gd name="connsiteY7" fmla="*/ 13296 h 26163"/>
                      <a:gd name="connsiteX8" fmla="*/ 166443 w 167652"/>
                      <a:gd name="connsiteY8" fmla="*/ 0 h 26163"/>
                      <a:gd name="connsiteX9" fmla="*/ 167652 w 167652"/>
                      <a:gd name="connsiteY9" fmla="*/ 14626 h 2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652" h="26163">
                        <a:moveTo>
                          <a:pt x="167652" y="14747"/>
                        </a:moveTo>
                        <a:cubicBezTo>
                          <a:pt x="129335" y="14384"/>
                          <a:pt x="90535" y="28768"/>
                          <a:pt x="51855" y="25746"/>
                        </a:cubicBezTo>
                        <a:cubicBezTo>
                          <a:pt x="37833" y="24658"/>
                          <a:pt x="23812" y="21516"/>
                          <a:pt x="9791" y="20790"/>
                        </a:cubicBezTo>
                        <a:cubicBezTo>
                          <a:pt x="6769" y="20790"/>
                          <a:pt x="3868" y="20549"/>
                          <a:pt x="967" y="20790"/>
                        </a:cubicBezTo>
                        <a:cubicBezTo>
                          <a:pt x="2296" y="15834"/>
                          <a:pt x="3384" y="12692"/>
                          <a:pt x="3384" y="12692"/>
                        </a:cubicBezTo>
                        <a:cubicBezTo>
                          <a:pt x="2055" y="11483"/>
                          <a:pt x="846" y="10154"/>
                          <a:pt x="0" y="8703"/>
                        </a:cubicBezTo>
                        <a:cubicBezTo>
                          <a:pt x="3505" y="8461"/>
                          <a:pt x="6769" y="8340"/>
                          <a:pt x="9670" y="8340"/>
                        </a:cubicBezTo>
                        <a:cubicBezTo>
                          <a:pt x="29251" y="8340"/>
                          <a:pt x="48712" y="12329"/>
                          <a:pt x="68173" y="13296"/>
                        </a:cubicBezTo>
                        <a:cubicBezTo>
                          <a:pt x="101413" y="15109"/>
                          <a:pt x="134170" y="8824"/>
                          <a:pt x="166443" y="0"/>
                        </a:cubicBezTo>
                        <a:cubicBezTo>
                          <a:pt x="167048" y="4351"/>
                          <a:pt x="167410" y="9428"/>
                          <a:pt x="167652" y="1462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B7D815D7-E736-C65D-7E4D-59D3481F5ACE}"/>
                      </a:ext>
                    </a:extLst>
                  </p:cNvPr>
                  <p:cNvSpPr/>
                  <p:nvPr/>
                </p:nvSpPr>
                <p:spPr>
                  <a:xfrm>
                    <a:off x="1762529" y="3284858"/>
                    <a:ext cx="171762" cy="23597"/>
                  </a:xfrm>
                  <a:custGeom>
                    <a:avLst/>
                    <a:gdLst>
                      <a:gd name="connsiteX0" fmla="*/ 171762 w 171762"/>
                      <a:gd name="connsiteY0" fmla="*/ 15714 h 23597"/>
                      <a:gd name="connsiteX1" fmla="*/ 28889 w 171762"/>
                      <a:gd name="connsiteY1" fmla="*/ 21153 h 23597"/>
                      <a:gd name="connsiteX2" fmla="*/ 1330 w 171762"/>
                      <a:gd name="connsiteY2" fmla="*/ 18615 h 23597"/>
                      <a:gd name="connsiteX3" fmla="*/ 3505 w 171762"/>
                      <a:gd name="connsiteY3" fmla="*/ 11120 h 23597"/>
                      <a:gd name="connsiteX4" fmla="*/ 0 w 171762"/>
                      <a:gd name="connsiteY4" fmla="*/ 5318 h 23597"/>
                      <a:gd name="connsiteX5" fmla="*/ 26109 w 171762"/>
                      <a:gd name="connsiteY5" fmla="*/ 7494 h 23597"/>
                      <a:gd name="connsiteX6" fmla="*/ 65756 w 171762"/>
                      <a:gd name="connsiteY6" fmla="*/ 12087 h 23597"/>
                      <a:gd name="connsiteX7" fmla="*/ 169465 w 171762"/>
                      <a:gd name="connsiteY7" fmla="*/ 242 h 23597"/>
                      <a:gd name="connsiteX8" fmla="*/ 170070 w 171762"/>
                      <a:gd name="connsiteY8" fmla="*/ 0 h 23597"/>
                      <a:gd name="connsiteX9" fmla="*/ 171641 w 171762"/>
                      <a:gd name="connsiteY9" fmla="*/ 15714 h 2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1762" h="23597">
                        <a:moveTo>
                          <a:pt x="171762" y="15714"/>
                        </a:moveTo>
                        <a:cubicBezTo>
                          <a:pt x="124259" y="21878"/>
                          <a:pt x="76392" y="26713"/>
                          <a:pt x="28889" y="21153"/>
                        </a:cubicBezTo>
                        <a:cubicBezTo>
                          <a:pt x="19823" y="20065"/>
                          <a:pt x="10516" y="19582"/>
                          <a:pt x="1330" y="18615"/>
                        </a:cubicBezTo>
                        <a:cubicBezTo>
                          <a:pt x="2538" y="14021"/>
                          <a:pt x="3505" y="11120"/>
                          <a:pt x="3505" y="11120"/>
                        </a:cubicBezTo>
                        <a:cubicBezTo>
                          <a:pt x="2176" y="9549"/>
                          <a:pt x="967" y="7494"/>
                          <a:pt x="0" y="5318"/>
                        </a:cubicBezTo>
                        <a:cubicBezTo>
                          <a:pt x="8582" y="4714"/>
                          <a:pt x="18977" y="6648"/>
                          <a:pt x="26109" y="7494"/>
                        </a:cubicBezTo>
                        <a:cubicBezTo>
                          <a:pt x="39284" y="8824"/>
                          <a:pt x="52459" y="10879"/>
                          <a:pt x="65756" y="12087"/>
                        </a:cubicBezTo>
                        <a:cubicBezTo>
                          <a:pt x="100567" y="14988"/>
                          <a:pt x="136104" y="10879"/>
                          <a:pt x="169465" y="242"/>
                        </a:cubicBezTo>
                        <a:cubicBezTo>
                          <a:pt x="169707" y="242"/>
                          <a:pt x="169949" y="242"/>
                          <a:pt x="170070" y="0"/>
                        </a:cubicBezTo>
                        <a:cubicBezTo>
                          <a:pt x="170674" y="4835"/>
                          <a:pt x="171279" y="10274"/>
                          <a:pt x="171641" y="1571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B620FC22-D70F-2404-8131-440B28384010}"/>
                      </a:ext>
                    </a:extLst>
                  </p:cNvPr>
                  <p:cNvSpPr/>
                  <p:nvPr/>
                </p:nvSpPr>
                <p:spPr>
                  <a:xfrm>
                    <a:off x="1760475" y="3356295"/>
                    <a:ext cx="178893" cy="28233"/>
                  </a:xfrm>
                  <a:custGeom>
                    <a:avLst/>
                    <a:gdLst>
                      <a:gd name="connsiteX0" fmla="*/ 178894 w 178893"/>
                      <a:gd name="connsiteY0" fmla="*/ 14988 h 28233"/>
                      <a:gd name="connsiteX1" fmla="*/ 82073 w 178893"/>
                      <a:gd name="connsiteY1" fmla="*/ 27801 h 28233"/>
                      <a:gd name="connsiteX2" fmla="*/ 0 w 178893"/>
                      <a:gd name="connsiteY2" fmla="*/ 26834 h 28233"/>
                      <a:gd name="connsiteX3" fmla="*/ 4351 w 178893"/>
                      <a:gd name="connsiteY3" fmla="*/ 5560 h 28233"/>
                      <a:gd name="connsiteX4" fmla="*/ 62613 w 178893"/>
                      <a:gd name="connsiteY4" fmla="*/ 7615 h 28233"/>
                      <a:gd name="connsiteX5" fmla="*/ 175751 w 178893"/>
                      <a:gd name="connsiteY5" fmla="*/ 0 h 28233"/>
                      <a:gd name="connsiteX6" fmla="*/ 175751 w 178893"/>
                      <a:gd name="connsiteY6" fmla="*/ 1330 h 28233"/>
                      <a:gd name="connsiteX7" fmla="*/ 178894 w 178893"/>
                      <a:gd name="connsiteY7" fmla="*/ 15109 h 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893" h="28233">
                        <a:moveTo>
                          <a:pt x="178894" y="14988"/>
                        </a:moveTo>
                        <a:cubicBezTo>
                          <a:pt x="146862" y="12692"/>
                          <a:pt x="114710" y="25383"/>
                          <a:pt x="82073" y="27801"/>
                        </a:cubicBezTo>
                        <a:cubicBezTo>
                          <a:pt x="54998" y="29735"/>
                          <a:pt x="26713" y="24416"/>
                          <a:pt x="0" y="26834"/>
                        </a:cubicBezTo>
                        <a:cubicBezTo>
                          <a:pt x="1330" y="17889"/>
                          <a:pt x="3143" y="10033"/>
                          <a:pt x="4351" y="5560"/>
                        </a:cubicBezTo>
                        <a:cubicBezTo>
                          <a:pt x="23812" y="3626"/>
                          <a:pt x="43273" y="6165"/>
                          <a:pt x="62613" y="7615"/>
                        </a:cubicBezTo>
                        <a:cubicBezTo>
                          <a:pt x="100325" y="10153"/>
                          <a:pt x="138522" y="7615"/>
                          <a:pt x="175751" y="0"/>
                        </a:cubicBezTo>
                        <a:lnTo>
                          <a:pt x="175751" y="1330"/>
                        </a:lnTo>
                        <a:cubicBezTo>
                          <a:pt x="177201" y="5077"/>
                          <a:pt x="178168" y="9791"/>
                          <a:pt x="178894" y="151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7E903A10-586C-8992-B16F-88EF327A7951}"/>
                      </a:ext>
                    </a:extLst>
                  </p:cNvPr>
                  <p:cNvSpPr/>
                  <p:nvPr/>
                </p:nvSpPr>
                <p:spPr>
                  <a:xfrm>
                    <a:off x="1759749" y="3422050"/>
                    <a:ext cx="178651" cy="33351"/>
                  </a:xfrm>
                  <a:custGeom>
                    <a:avLst/>
                    <a:gdLst>
                      <a:gd name="connsiteX0" fmla="*/ 176476 w 178651"/>
                      <a:gd name="connsiteY0" fmla="*/ 20549 h 33351"/>
                      <a:gd name="connsiteX1" fmla="*/ 177201 w 178651"/>
                      <a:gd name="connsiteY1" fmla="*/ 22120 h 33351"/>
                      <a:gd name="connsiteX2" fmla="*/ 142390 w 178651"/>
                      <a:gd name="connsiteY2" fmla="*/ 23449 h 33351"/>
                      <a:gd name="connsiteX3" fmla="*/ 23087 w 178651"/>
                      <a:gd name="connsiteY3" fmla="*/ 31306 h 33351"/>
                      <a:gd name="connsiteX4" fmla="*/ 0 w 178651"/>
                      <a:gd name="connsiteY4" fmla="*/ 26713 h 33351"/>
                      <a:gd name="connsiteX5" fmla="*/ 3384 w 178651"/>
                      <a:gd name="connsiteY5" fmla="*/ 5197 h 33351"/>
                      <a:gd name="connsiteX6" fmla="*/ 32152 w 178651"/>
                      <a:gd name="connsiteY6" fmla="*/ 4593 h 33351"/>
                      <a:gd name="connsiteX7" fmla="*/ 98633 w 178651"/>
                      <a:gd name="connsiteY7" fmla="*/ 13296 h 33351"/>
                      <a:gd name="connsiteX8" fmla="*/ 178652 w 178651"/>
                      <a:gd name="connsiteY8" fmla="*/ 0 h 33351"/>
                      <a:gd name="connsiteX9" fmla="*/ 176234 w 178651"/>
                      <a:gd name="connsiteY9" fmla="*/ 20549 h 33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651" h="33351">
                        <a:moveTo>
                          <a:pt x="176476" y="20549"/>
                        </a:moveTo>
                        <a:cubicBezTo>
                          <a:pt x="176476" y="20549"/>
                          <a:pt x="176960" y="21636"/>
                          <a:pt x="177201" y="22120"/>
                        </a:cubicBezTo>
                        <a:cubicBezTo>
                          <a:pt x="165597" y="21878"/>
                          <a:pt x="153993" y="22362"/>
                          <a:pt x="142390" y="23449"/>
                        </a:cubicBezTo>
                        <a:cubicBezTo>
                          <a:pt x="102501" y="26955"/>
                          <a:pt x="62492" y="37833"/>
                          <a:pt x="23087" y="31306"/>
                        </a:cubicBezTo>
                        <a:cubicBezTo>
                          <a:pt x="15472" y="29977"/>
                          <a:pt x="7736" y="28163"/>
                          <a:pt x="0" y="26713"/>
                        </a:cubicBezTo>
                        <a:cubicBezTo>
                          <a:pt x="1088" y="16801"/>
                          <a:pt x="2780" y="8219"/>
                          <a:pt x="3384" y="5197"/>
                        </a:cubicBezTo>
                        <a:cubicBezTo>
                          <a:pt x="12692" y="3868"/>
                          <a:pt x="21999" y="3384"/>
                          <a:pt x="32152" y="4593"/>
                        </a:cubicBezTo>
                        <a:cubicBezTo>
                          <a:pt x="54272" y="7373"/>
                          <a:pt x="76271" y="13296"/>
                          <a:pt x="98633" y="13296"/>
                        </a:cubicBezTo>
                        <a:cubicBezTo>
                          <a:pt x="125709" y="13296"/>
                          <a:pt x="152060" y="4593"/>
                          <a:pt x="178652" y="0"/>
                        </a:cubicBezTo>
                        <a:cubicBezTo>
                          <a:pt x="177443" y="11966"/>
                          <a:pt x="176234" y="20549"/>
                          <a:pt x="176234" y="2054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CA72FCA3-29ED-ED6A-F370-3D570ABE2696}"/>
                      </a:ext>
                    </a:extLst>
                  </p:cNvPr>
                  <p:cNvSpPr/>
                  <p:nvPr/>
                </p:nvSpPr>
                <p:spPr>
                  <a:xfrm>
                    <a:off x="1756607" y="3504728"/>
                    <a:ext cx="193398" cy="67341"/>
                  </a:xfrm>
                  <a:custGeom>
                    <a:avLst/>
                    <a:gdLst>
                      <a:gd name="connsiteX0" fmla="*/ 193398 w 193398"/>
                      <a:gd name="connsiteY0" fmla="*/ 34449 h 67341"/>
                      <a:gd name="connsiteX1" fmla="*/ 106732 w 193398"/>
                      <a:gd name="connsiteY1" fmla="*/ 67206 h 67341"/>
                      <a:gd name="connsiteX2" fmla="*/ 0 w 193398"/>
                      <a:gd name="connsiteY2" fmla="*/ 36262 h 67341"/>
                      <a:gd name="connsiteX3" fmla="*/ 7011 w 193398"/>
                      <a:gd name="connsiteY3" fmla="*/ 27680 h 67341"/>
                      <a:gd name="connsiteX4" fmla="*/ 2176 w 193398"/>
                      <a:gd name="connsiteY4" fmla="*/ 0 h 67341"/>
                      <a:gd name="connsiteX5" fmla="*/ 17043 w 193398"/>
                      <a:gd name="connsiteY5" fmla="*/ 7615 h 67341"/>
                      <a:gd name="connsiteX6" fmla="*/ 88963 w 193398"/>
                      <a:gd name="connsiteY6" fmla="*/ 37834 h 67341"/>
                      <a:gd name="connsiteX7" fmla="*/ 190498 w 193398"/>
                      <a:gd name="connsiteY7" fmla="*/ 242 h 67341"/>
                      <a:gd name="connsiteX8" fmla="*/ 193398 w 193398"/>
                      <a:gd name="connsiteY8" fmla="*/ 34691 h 67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98" h="67341">
                        <a:moveTo>
                          <a:pt x="193398" y="34449"/>
                        </a:moveTo>
                        <a:cubicBezTo>
                          <a:pt x="166806" y="52097"/>
                          <a:pt x="138038" y="65635"/>
                          <a:pt x="106732" y="67206"/>
                        </a:cubicBezTo>
                        <a:cubicBezTo>
                          <a:pt x="70711" y="68898"/>
                          <a:pt x="32515" y="54514"/>
                          <a:pt x="0" y="36262"/>
                        </a:cubicBezTo>
                        <a:cubicBezTo>
                          <a:pt x="3989" y="30944"/>
                          <a:pt x="7011" y="27680"/>
                          <a:pt x="7011" y="27680"/>
                        </a:cubicBezTo>
                        <a:cubicBezTo>
                          <a:pt x="-1571" y="21636"/>
                          <a:pt x="-725" y="10033"/>
                          <a:pt x="2176" y="0"/>
                        </a:cubicBezTo>
                        <a:cubicBezTo>
                          <a:pt x="7615" y="2417"/>
                          <a:pt x="12813" y="5197"/>
                          <a:pt x="17043" y="7615"/>
                        </a:cubicBezTo>
                        <a:cubicBezTo>
                          <a:pt x="39526" y="20186"/>
                          <a:pt x="62734" y="35658"/>
                          <a:pt x="88963" y="37834"/>
                        </a:cubicBezTo>
                        <a:cubicBezTo>
                          <a:pt x="125588" y="40735"/>
                          <a:pt x="157257" y="17164"/>
                          <a:pt x="190498" y="242"/>
                        </a:cubicBezTo>
                        <a:cubicBezTo>
                          <a:pt x="191827" y="14263"/>
                          <a:pt x="192794" y="26955"/>
                          <a:pt x="193398" y="3469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18A1129-E531-11A2-3838-F9C2B72DBF5A}"/>
                      </a:ext>
                    </a:extLst>
                  </p:cNvPr>
                  <p:cNvSpPr/>
                  <p:nvPr/>
                </p:nvSpPr>
                <p:spPr>
                  <a:xfrm>
                    <a:off x="1718410" y="3589219"/>
                    <a:ext cx="95973" cy="108545"/>
                  </a:xfrm>
                  <a:custGeom>
                    <a:avLst/>
                    <a:gdLst>
                      <a:gd name="connsiteX0" fmla="*/ 95853 w 95973"/>
                      <a:gd name="connsiteY0" fmla="*/ 87271 h 108545"/>
                      <a:gd name="connsiteX1" fmla="*/ 78447 w 95973"/>
                      <a:gd name="connsiteY1" fmla="*/ 108545 h 108545"/>
                      <a:gd name="connsiteX2" fmla="*/ 78447 w 95973"/>
                      <a:gd name="connsiteY2" fmla="*/ 108303 h 108545"/>
                      <a:gd name="connsiteX3" fmla="*/ 0 w 95973"/>
                      <a:gd name="connsiteY3" fmla="*/ 12934 h 108545"/>
                      <a:gd name="connsiteX4" fmla="*/ 26230 w 95973"/>
                      <a:gd name="connsiteY4" fmla="*/ 0 h 108545"/>
                      <a:gd name="connsiteX5" fmla="*/ 44602 w 95973"/>
                      <a:gd name="connsiteY5" fmla="*/ 23571 h 108545"/>
                      <a:gd name="connsiteX6" fmla="*/ 90293 w 95973"/>
                      <a:gd name="connsiteY6" fmla="*/ 79777 h 108545"/>
                      <a:gd name="connsiteX7" fmla="*/ 95974 w 95973"/>
                      <a:gd name="connsiteY7" fmla="*/ 87271 h 10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3" h="108545">
                        <a:moveTo>
                          <a:pt x="95853" y="87271"/>
                        </a:moveTo>
                        <a:cubicBezTo>
                          <a:pt x="89930" y="96699"/>
                          <a:pt x="82315" y="104677"/>
                          <a:pt x="78447" y="108545"/>
                        </a:cubicBezTo>
                        <a:cubicBezTo>
                          <a:pt x="78447" y="108545"/>
                          <a:pt x="78447" y="108461"/>
                          <a:pt x="78447" y="108303"/>
                        </a:cubicBezTo>
                        <a:cubicBezTo>
                          <a:pt x="52338" y="76392"/>
                          <a:pt x="26109" y="44724"/>
                          <a:pt x="0" y="12934"/>
                        </a:cubicBezTo>
                        <a:cubicBezTo>
                          <a:pt x="10395" y="5198"/>
                          <a:pt x="24175" y="725"/>
                          <a:pt x="26230" y="0"/>
                        </a:cubicBezTo>
                        <a:cubicBezTo>
                          <a:pt x="32999" y="8099"/>
                          <a:pt x="39042" y="16802"/>
                          <a:pt x="44602" y="23571"/>
                        </a:cubicBezTo>
                        <a:cubicBezTo>
                          <a:pt x="59833" y="42306"/>
                          <a:pt x="75063" y="61042"/>
                          <a:pt x="90293" y="79777"/>
                        </a:cubicBezTo>
                        <a:cubicBezTo>
                          <a:pt x="92227" y="82074"/>
                          <a:pt x="94282" y="84733"/>
                          <a:pt x="95974" y="8727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762939D4-1FDF-054E-EFAF-054C5161D089}"/>
                      </a:ext>
                    </a:extLst>
                  </p:cNvPr>
                  <p:cNvSpPr/>
                  <p:nvPr/>
                </p:nvSpPr>
                <p:spPr>
                  <a:xfrm>
                    <a:off x="1891019" y="3592966"/>
                    <a:ext cx="110116" cy="121841"/>
                  </a:xfrm>
                  <a:custGeom>
                    <a:avLst/>
                    <a:gdLst>
                      <a:gd name="connsiteX0" fmla="*/ 109995 w 110116"/>
                      <a:gd name="connsiteY0" fmla="*/ 18977 h 121841"/>
                      <a:gd name="connsiteX1" fmla="*/ 87875 w 110116"/>
                      <a:gd name="connsiteY1" fmla="*/ 32999 h 121841"/>
                      <a:gd name="connsiteX2" fmla="*/ 45811 w 110116"/>
                      <a:gd name="connsiteY2" fmla="*/ 77843 h 121841"/>
                      <a:gd name="connsiteX3" fmla="*/ 14988 w 110116"/>
                      <a:gd name="connsiteY3" fmla="*/ 121841 h 121841"/>
                      <a:gd name="connsiteX4" fmla="*/ 0 w 110116"/>
                      <a:gd name="connsiteY4" fmla="*/ 94282 h 121841"/>
                      <a:gd name="connsiteX5" fmla="*/ 0 w 110116"/>
                      <a:gd name="connsiteY5" fmla="*/ 94282 h 121841"/>
                      <a:gd name="connsiteX6" fmla="*/ 57415 w 110116"/>
                      <a:gd name="connsiteY6" fmla="*/ 43273 h 121841"/>
                      <a:gd name="connsiteX7" fmla="*/ 87150 w 110116"/>
                      <a:gd name="connsiteY7" fmla="*/ 0 h 121841"/>
                      <a:gd name="connsiteX8" fmla="*/ 92589 w 110116"/>
                      <a:gd name="connsiteY8" fmla="*/ 3143 h 121841"/>
                      <a:gd name="connsiteX9" fmla="*/ 110116 w 110116"/>
                      <a:gd name="connsiteY9" fmla="*/ 18856 h 12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116" h="121841">
                        <a:moveTo>
                          <a:pt x="109995" y="18977"/>
                        </a:moveTo>
                        <a:cubicBezTo>
                          <a:pt x="103106" y="24417"/>
                          <a:pt x="95128" y="28284"/>
                          <a:pt x="87875" y="32999"/>
                        </a:cubicBezTo>
                        <a:cubicBezTo>
                          <a:pt x="70711" y="44361"/>
                          <a:pt x="57899" y="61283"/>
                          <a:pt x="45811" y="77843"/>
                        </a:cubicBezTo>
                        <a:cubicBezTo>
                          <a:pt x="35416" y="92469"/>
                          <a:pt x="25021" y="107094"/>
                          <a:pt x="14988" y="121841"/>
                        </a:cubicBezTo>
                        <a:cubicBezTo>
                          <a:pt x="7978" y="115555"/>
                          <a:pt x="3143" y="105160"/>
                          <a:pt x="0" y="94282"/>
                        </a:cubicBezTo>
                        <a:lnTo>
                          <a:pt x="0" y="94282"/>
                        </a:lnTo>
                        <a:cubicBezTo>
                          <a:pt x="18735" y="76997"/>
                          <a:pt x="40251" y="62733"/>
                          <a:pt x="57415" y="43273"/>
                        </a:cubicBezTo>
                        <a:cubicBezTo>
                          <a:pt x="68898" y="30098"/>
                          <a:pt x="79293" y="15714"/>
                          <a:pt x="87150" y="0"/>
                        </a:cubicBezTo>
                        <a:cubicBezTo>
                          <a:pt x="88722" y="967"/>
                          <a:pt x="90535" y="2055"/>
                          <a:pt x="92589" y="3143"/>
                        </a:cubicBezTo>
                        <a:cubicBezTo>
                          <a:pt x="99358" y="6527"/>
                          <a:pt x="105160" y="12208"/>
                          <a:pt x="110116" y="1885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868779CC-93CB-432B-E26A-9B22D7E6DE1F}"/>
                    </a:ext>
                  </a:extLst>
                </p:cNvPr>
                <p:cNvSpPr/>
                <p:nvPr/>
              </p:nvSpPr>
              <p:spPr>
                <a:xfrm>
                  <a:off x="1017462" y="3466540"/>
                  <a:ext cx="949094" cy="1679733"/>
                </a:xfrm>
                <a:custGeom>
                  <a:avLst/>
                  <a:gdLst>
                    <a:gd name="connsiteX0" fmla="*/ 834433 w 867409"/>
                    <a:gd name="connsiteY0" fmla="*/ 727000 h 1535164"/>
                    <a:gd name="connsiteX1" fmla="*/ 788380 w 867409"/>
                    <a:gd name="connsiteY1" fmla="*/ 1145345 h 1535164"/>
                    <a:gd name="connsiteX2" fmla="*/ 515447 w 867409"/>
                    <a:gd name="connsiteY2" fmla="*/ 1471464 h 1535164"/>
                    <a:gd name="connsiteX3" fmla="*/ 383090 w 867409"/>
                    <a:gd name="connsiteY3" fmla="*/ 1471464 h 1535164"/>
                    <a:gd name="connsiteX4" fmla="*/ 284940 w 867409"/>
                    <a:gd name="connsiteY4" fmla="*/ 1489111 h 1535164"/>
                    <a:gd name="connsiteX5" fmla="*/ 82959 w 867409"/>
                    <a:gd name="connsiteY5" fmla="*/ 1535164 h 1535164"/>
                    <a:gd name="connsiteX6" fmla="*/ 4875 w 867409"/>
                    <a:gd name="connsiteY6" fmla="*/ 1265736 h 1535164"/>
                    <a:gd name="connsiteX7" fmla="*/ 75828 w 867409"/>
                    <a:gd name="connsiteY7" fmla="*/ 755164 h 1535164"/>
                    <a:gd name="connsiteX8" fmla="*/ 182197 w 867409"/>
                    <a:gd name="connsiteY8" fmla="*/ 379367 h 1535164"/>
                    <a:gd name="connsiteX9" fmla="*/ 639464 w 867409"/>
                    <a:gd name="connsiteY9" fmla="*/ 64 h 1535164"/>
                    <a:gd name="connsiteX10" fmla="*/ 762634 w 867409"/>
                    <a:gd name="connsiteY10" fmla="*/ 139794 h 1535164"/>
                    <a:gd name="connsiteX11" fmla="*/ 763601 w 867409"/>
                    <a:gd name="connsiteY11" fmla="*/ 152486 h 1535164"/>
                    <a:gd name="connsiteX12" fmla="*/ 827423 w 867409"/>
                    <a:gd name="connsiteY12" fmla="*/ 439562 h 1535164"/>
                    <a:gd name="connsiteX13" fmla="*/ 834433 w 867409"/>
                    <a:gd name="connsiteY13" fmla="*/ 726758 h 153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09" h="1535164">
                      <a:moveTo>
                        <a:pt x="834433" y="727000"/>
                      </a:moveTo>
                      <a:cubicBezTo>
                        <a:pt x="806028" y="805085"/>
                        <a:pt x="806028" y="950375"/>
                        <a:pt x="788380" y="1145345"/>
                      </a:cubicBezTo>
                      <a:cubicBezTo>
                        <a:pt x="770733" y="1340315"/>
                        <a:pt x="600542" y="1475090"/>
                        <a:pt x="515447" y="1471464"/>
                      </a:cubicBezTo>
                      <a:cubicBezTo>
                        <a:pt x="469998" y="1469530"/>
                        <a:pt x="424670" y="1468684"/>
                        <a:pt x="383090" y="1471464"/>
                      </a:cubicBezTo>
                      <a:cubicBezTo>
                        <a:pt x="346586" y="1473881"/>
                        <a:pt x="313104" y="1479200"/>
                        <a:pt x="284940" y="1489111"/>
                      </a:cubicBezTo>
                      <a:cubicBezTo>
                        <a:pt x="224745" y="1510385"/>
                        <a:pt x="224745" y="1535164"/>
                        <a:pt x="82959" y="1535164"/>
                      </a:cubicBezTo>
                      <a:cubicBezTo>
                        <a:pt x="-58826" y="1535164"/>
                        <a:pt x="29775" y="1432421"/>
                        <a:pt x="4875" y="1265736"/>
                      </a:cubicBezTo>
                      <a:cubicBezTo>
                        <a:pt x="-20025" y="1099051"/>
                        <a:pt x="75828" y="755164"/>
                        <a:pt x="75828" y="755164"/>
                      </a:cubicBezTo>
                      <a:cubicBezTo>
                        <a:pt x="72323" y="645289"/>
                        <a:pt x="125507" y="514141"/>
                        <a:pt x="182197" y="379367"/>
                      </a:cubicBezTo>
                      <a:cubicBezTo>
                        <a:pt x="238887" y="244592"/>
                        <a:pt x="526084" y="3569"/>
                        <a:pt x="639464" y="64"/>
                      </a:cubicBezTo>
                      <a:cubicBezTo>
                        <a:pt x="736163" y="-2958"/>
                        <a:pt x="758162" y="102081"/>
                        <a:pt x="762634" y="139794"/>
                      </a:cubicBezTo>
                      <a:cubicBezTo>
                        <a:pt x="763359" y="146442"/>
                        <a:pt x="763601" y="150915"/>
                        <a:pt x="763601" y="152486"/>
                      </a:cubicBezTo>
                      <a:cubicBezTo>
                        <a:pt x="763601" y="152486"/>
                        <a:pt x="760096" y="350961"/>
                        <a:pt x="827423" y="439562"/>
                      </a:cubicBezTo>
                      <a:cubicBezTo>
                        <a:pt x="894750" y="528283"/>
                        <a:pt x="862839" y="648795"/>
                        <a:pt x="834433" y="726758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B03DC499-9E1D-1E27-9220-AAEB5BC6D968}"/>
                    </a:ext>
                  </a:extLst>
                </p:cNvPr>
                <p:cNvSpPr/>
                <p:nvPr/>
              </p:nvSpPr>
              <p:spPr>
                <a:xfrm>
                  <a:off x="2160442" y="3466806"/>
                  <a:ext cx="949148" cy="1679732"/>
                </a:xfrm>
                <a:custGeom>
                  <a:avLst/>
                  <a:gdLst>
                    <a:gd name="connsiteX0" fmla="*/ 784499 w 867458"/>
                    <a:gd name="connsiteY0" fmla="*/ 1535042 h 1535163"/>
                    <a:gd name="connsiteX1" fmla="*/ 710887 w 867458"/>
                    <a:gd name="connsiteY1" fmla="*/ 1531899 h 1535163"/>
                    <a:gd name="connsiteX2" fmla="*/ 582519 w 867458"/>
                    <a:gd name="connsiteY2" fmla="*/ 1488989 h 1535163"/>
                    <a:gd name="connsiteX3" fmla="*/ 352012 w 867458"/>
                    <a:gd name="connsiteY3" fmla="*/ 1471221 h 1535163"/>
                    <a:gd name="connsiteX4" fmla="*/ 78957 w 867458"/>
                    <a:gd name="connsiteY4" fmla="*/ 1145102 h 1535163"/>
                    <a:gd name="connsiteX5" fmla="*/ 62519 w 867458"/>
                    <a:gd name="connsiteY5" fmla="*/ 926562 h 1535163"/>
                    <a:gd name="connsiteX6" fmla="*/ 32904 w 867458"/>
                    <a:gd name="connsiteY6" fmla="*/ 726757 h 1535163"/>
                    <a:gd name="connsiteX7" fmla="*/ 40036 w 867458"/>
                    <a:gd name="connsiteY7" fmla="*/ 439560 h 1535163"/>
                    <a:gd name="connsiteX8" fmla="*/ 103737 w 867458"/>
                    <a:gd name="connsiteY8" fmla="*/ 152485 h 1535163"/>
                    <a:gd name="connsiteX9" fmla="*/ 227874 w 867458"/>
                    <a:gd name="connsiteY9" fmla="*/ 62 h 1535163"/>
                    <a:gd name="connsiteX10" fmla="*/ 685262 w 867458"/>
                    <a:gd name="connsiteY10" fmla="*/ 379365 h 1535163"/>
                    <a:gd name="connsiteX11" fmla="*/ 791631 w 867458"/>
                    <a:gd name="connsiteY11" fmla="*/ 755163 h 1535163"/>
                    <a:gd name="connsiteX12" fmla="*/ 862584 w 867458"/>
                    <a:gd name="connsiteY12" fmla="*/ 1265735 h 1535163"/>
                    <a:gd name="connsiteX13" fmla="*/ 784499 w 867458"/>
                    <a:gd name="connsiteY13" fmla="*/ 1535163 h 153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58" h="1535163">
                      <a:moveTo>
                        <a:pt x="784499" y="1535042"/>
                      </a:moveTo>
                      <a:cubicBezTo>
                        <a:pt x="754160" y="1535042"/>
                        <a:pt x="730227" y="1533833"/>
                        <a:pt x="710887" y="1531899"/>
                      </a:cubicBezTo>
                      <a:cubicBezTo>
                        <a:pt x="639934" y="1524647"/>
                        <a:pt x="629901" y="1505670"/>
                        <a:pt x="582519" y="1488989"/>
                      </a:cubicBezTo>
                      <a:cubicBezTo>
                        <a:pt x="522203" y="1467715"/>
                        <a:pt x="437107" y="1467715"/>
                        <a:pt x="352012" y="1471221"/>
                      </a:cubicBezTo>
                      <a:cubicBezTo>
                        <a:pt x="266917" y="1474847"/>
                        <a:pt x="96726" y="1340072"/>
                        <a:pt x="78957" y="1145102"/>
                      </a:cubicBezTo>
                      <a:cubicBezTo>
                        <a:pt x="71463" y="1063029"/>
                        <a:pt x="67112" y="989658"/>
                        <a:pt x="62519" y="926562"/>
                      </a:cubicBezTo>
                      <a:cubicBezTo>
                        <a:pt x="56233" y="839654"/>
                        <a:pt x="49343" y="771964"/>
                        <a:pt x="32904" y="726757"/>
                      </a:cubicBezTo>
                      <a:cubicBezTo>
                        <a:pt x="4499" y="648673"/>
                        <a:pt x="-27291" y="528282"/>
                        <a:pt x="40036" y="439560"/>
                      </a:cubicBezTo>
                      <a:cubicBezTo>
                        <a:pt x="107363" y="350960"/>
                        <a:pt x="103737" y="152485"/>
                        <a:pt x="103737" y="152485"/>
                      </a:cubicBezTo>
                      <a:cubicBezTo>
                        <a:pt x="103737" y="141848"/>
                        <a:pt x="114373" y="-3443"/>
                        <a:pt x="227874" y="62"/>
                      </a:cubicBezTo>
                      <a:cubicBezTo>
                        <a:pt x="341254" y="3568"/>
                        <a:pt x="628572" y="244591"/>
                        <a:pt x="685262" y="379365"/>
                      </a:cubicBezTo>
                      <a:cubicBezTo>
                        <a:pt x="741952" y="514140"/>
                        <a:pt x="795136" y="645288"/>
                        <a:pt x="791631" y="755163"/>
                      </a:cubicBezTo>
                      <a:cubicBezTo>
                        <a:pt x="791631" y="755163"/>
                        <a:pt x="887242" y="1099049"/>
                        <a:pt x="862584" y="1265735"/>
                      </a:cubicBezTo>
                      <a:cubicBezTo>
                        <a:pt x="837684" y="1432420"/>
                        <a:pt x="926284" y="1535163"/>
                        <a:pt x="784499" y="153516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59BCCE80-6E04-5228-3E90-5D4E3CD0868F}"/>
                    </a:ext>
                  </a:extLst>
                </p:cNvPr>
                <p:cNvSpPr/>
                <p:nvPr/>
              </p:nvSpPr>
              <p:spPr>
                <a:xfrm>
                  <a:off x="2162190" y="3789449"/>
                  <a:ext cx="800683" cy="1268079"/>
                </a:xfrm>
                <a:custGeom>
                  <a:avLst/>
                  <a:gdLst>
                    <a:gd name="connsiteX0" fmla="*/ 242 w 731771"/>
                    <a:gd name="connsiteY0" fmla="*/ 239451 h 1158940"/>
                    <a:gd name="connsiteX1" fmla="*/ 104194 w 731771"/>
                    <a:gd name="connsiteY1" fmla="*/ 293845 h 1158940"/>
                    <a:gd name="connsiteX2" fmla="*/ 160883 w 731771"/>
                    <a:gd name="connsiteY2" fmla="*/ 383655 h 1158940"/>
                    <a:gd name="connsiteX3" fmla="*/ 241265 w 731771"/>
                    <a:gd name="connsiteY3" fmla="*/ 549131 h 1158940"/>
                    <a:gd name="connsiteX4" fmla="*/ 354765 w 731771"/>
                    <a:gd name="connsiteY4" fmla="*/ 676774 h 1158940"/>
                    <a:gd name="connsiteX5" fmla="*/ 394896 w 731771"/>
                    <a:gd name="connsiteY5" fmla="*/ 794989 h 1158940"/>
                    <a:gd name="connsiteX6" fmla="*/ 420884 w 731771"/>
                    <a:gd name="connsiteY6" fmla="*/ 972311 h 1158940"/>
                    <a:gd name="connsiteX7" fmla="*/ 402148 w 731771"/>
                    <a:gd name="connsiteY7" fmla="*/ 879842 h 1158940"/>
                    <a:gd name="connsiteX8" fmla="*/ 408071 w 731771"/>
                    <a:gd name="connsiteY8" fmla="*/ 798252 h 1158940"/>
                    <a:gd name="connsiteX9" fmla="*/ 487122 w 731771"/>
                    <a:gd name="connsiteY9" fmla="*/ 926137 h 1158940"/>
                    <a:gd name="connsiteX10" fmla="*/ 428015 w 731771"/>
                    <a:gd name="connsiteY10" fmla="*/ 801999 h 1158940"/>
                    <a:gd name="connsiteX11" fmla="*/ 373743 w 731771"/>
                    <a:gd name="connsiteY11" fmla="*/ 642204 h 1158940"/>
                    <a:gd name="connsiteX12" fmla="*/ 438168 w 731771"/>
                    <a:gd name="connsiteY12" fmla="*/ 699498 h 1158940"/>
                    <a:gd name="connsiteX13" fmla="*/ 513110 w 731771"/>
                    <a:gd name="connsiteY13" fmla="*/ 833910 h 1158940"/>
                    <a:gd name="connsiteX14" fmla="*/ 447718 w 731771"/>
                    <a:gd name="connsiteY14" fmla="*/ 672301 h 1158940"/>
                    <a:gd name="connsiteX15" fmla="*/ 532088 w 731771"/>
                    <a:gd name="connsiteY15" fmla="*/ 791362 h 1158940"/>
                    <a:gd name="connsiteX16" fmla="*/ 438773 w 731771"/>
                    <a:gd name="connsiteY16" fmla="*/ 643654 h 1158940"/>
                    <a:gd name="connsiteX17" fmla="*/ 253231 w 731771"/>
                    <a:gd name="connsiteY17" fmla="*/ 503078 h 1158940"/>
                    <a:gd name="connsiteX18" fmla="*/ 223738 w 731771"/>
                    <a:gd name="connsiteY18" fmla="*/ 420400 h 1158940"/>
                    <a:gd name="connsiteX19" fmla="*/ 445904 w 731771"/>
                    <a:gd name="connsiteY19" fmla="*/ 539703 h 1158940"/>
                    <a:gd name="connsiteX20" fmla="*/ 629029 w 731771"/>
                    <a:gd name="connsiteY20" fmla="*/ 720530 h 1158940"/>
                    <a:gd name="connsiteX21" fmla="*/ 654533 w 731771"/>
                    <a:gd name="connsiteY21" fmla="*/ 1045803 h 1158940"/>
                    <a:gd name="connsiteX22" fmla="*/ 689224 w 731771"/>
                    <a:gd name="connsiteY22" fmla="*/ 1158941 h 1158940"/>
                    <a:gd name="connsiteX23" fmla="*/ 666862 w 731771"/>
                    <a:gd name="connsiteY23" fmla="*/ 860865 h 1158940"/>
                    <a:gd name="connsiteX24" fmla="*/ 731772 w 731771"/>
                    <a:gd name="connsiteY24" fmla="*/ 1006519 h 1158940"/>
                    <a:gd name="connsiteX25" fmla="*/ 681125 w 731771"/>
                    <a:gd name="connsiteY25" fmla="*/ 836690 h 1158940"/>
                    <a:gd name="connsiteX26" fmla="*/ 551669 w 731771"/>
                    <a:gd name="connsiteY26" fmla="*/ 573185 h 1158940"/>
                    <a:gd name="connsiteX27" fmla="*/ 729354 w 731771"/>
                    <a:gd name="connsiteY27" fmla="*/ 631930 h 1158940"/>
                    <a:gd name="connsiteX28" fmla="*/ 596997 w 731771"/>
                    <a:gd name="connsiteY28" fmla="*/ 557471 h 1158940"/>
                    <a:gd name="connsiteX29" fmla="*/ 340502 w 731771"/>
                    <a:gd name="connsiteY29" fmla="*/ 405049 h 1158940"/>
                    <a:gd name="connsiteX30" fmla="*/ 261330 w 731771"/>
                    <a:gd name="connsiteY30" fmla="*/ 325876 h 1158940"/>
                    <a:gd name="connsiteX31" fmla="*/ 355853 w 731771"/>
                    <a:gd name="connsiteY31" fmla="*/ 286834 h 1158940"/>
                    <a:gd name="connsiteX32" fmla="*/ 430433 w 731771"/>
                    <a:gd name="connsiteY32" fmla="*/ 364556 h 1158940"/>
                    <a:gd name="connsiteX33" fmla="*/ 599294 w 731771"/>
                    <a:gd name="connsiteY33" fmla="*/ 524352 h 1158940"/>
                    <a:gd name="connsiteX34" fmla="*/ 431641 w 731771"/>
                    <a:gd name="connsiteY34" fmla="*/ 300735 h 1158940"/>
                    <a:gd name="connsiteX35" fmla="*/ 583943 w 731771"/>
                    <a:gd name="connsiteY35" fmla="*/ 432246 h 1158940"/>
                    <a:gd name="connsiteX36" fmla="*/ 533175 w 731771"/>
                    <a:gd name="connsiteY36" fmla="*/ 347150 h 1158940"/>
                    <a:gd name="connsiteX37" fmla="*/ 660818 w 731771"/>
                    <a:gd name="connsiteY37" fmla="*/ 434663 h 1158940"/>
                    <a:gd name="connsiteX38" fmla="*/ 548647 w 731771"/>
                    <a:gd name="connsiteY38" fmla="*/ 324426 h 1158940"/>
                    <a:gd name="connsiteX39" fmla="*/ 680884 w 731771"/>
                    <a:gd name="connsiteY39" fmla="*/ 338931 h 1158940"/>
                    <a:gd name="connsiteX40" fmla="*/ 604249 w 731771"/>
                    <a:gd name="connsiteY40" fmla="*/ 296625 h 1158940"/>
                    <a:gd name="connsiteX41" fmla="*/ 527978 w 731771"/>
                    <a:gd name="connsiteY41" fmla="*/ 318503 h 1158940"/>
                    <a:gd name="connsiteX42" fmla="*/ 488210 w 731771"/>
                    <a:gd name="connsiteY42" fmla="*/ 301097 h 1158940"/>
                    <a:gd name="connsiteX43" fmla="*/ 637127 w 731771"/>
                    <a:gd name="connsiteY43" fmla="*/ 210079 h 1158940"/>
                    <a:gd name="connsiteX44" fmla="*/ 561581 w 731771"/>
                    <a:gd name="connsiteY44" fmla="*/ 212134 h 1158940"/>
                    <a:gd name="connsiteX45" fmla="*/ 553120 w 731771"/>
                    <a:gd name="connsiteY45" fmla="*/ 129698 h 1158940"/>
                    <a:gd name="connsiteX46" fmla="*/ 543692 w 731771"/>
                    <a:gd name="connsiteY46" fmla="*/ 216002 h 1158940"/>
                    <a:gd name="connsiteX47" fmla="*/ 475277 w 731771"/>
                    <a:gd name="connsiteY47" fmla="*/ 287801 h 1158940"/>
                    <a:gd name="connsiteX48" fmla="*/ 387643 w 731771"/>
                    <a:gd name="connsiteY48" fmla="*/ 252627 h 1158940"/>
                    <a:gd name="connsiteX49" fmla="*/ 464035 w 731771"/>
                    <a:gd name="connsiteY49" fmla="*/ 145411 h 1158940"/>
                    <a:gd name="connsiteX50" fmla="*/ 529428 w 731771"/>
                    <a:gd name="connsiteY50" fmla="*/ 102622 h 1158940"/>
                    <a:gd name="connsiteX51" fmla="*/ 462102 w 731771"/>
                    <a:gd name="connsiteY51" fmla="*/ 133324 h 1158940"/>
                    <a:gd name="connsiteX52" fmla="*/ 483375 w 731771"/>
                    <a:gd name="connsiteY52" fmla="*/ 34087 h 1158940"/>
                    <a:gd name="connsiteX53" fmla="*/ 444333 w 731771"/>
                    <a:gd name="connsiteY53" fmla="*/ 136951 h 1158940"/>
                    <a:gd name="connsiteX54" fmla="*/ 365161 w 731771"/>
                    <a:gd name="connsiteY54" fmla="*/ 239814 h 1158940"/>
                    <a:gd name="connsiteX55" fmla="*/ 242232 w 731771"/>
                    <a:gd name="connsiteY55" fmla="*/ 250451 h 1158940"/>
                    <a:gd name="connsiteX56" fmla="*/ 272934 w 731771"/>
                    <a:gd name="connsiteY56" fmla="*/ 146499 h 1158940"/>
                    <a:gd name="connsiteX57" fmla="*/ 386434 w 731771"/>
                    <a:gd name="connsiteY57" fmla="*/ 37834 h 1158940"/>
                    <a:gd name="connsiteX58" fmla="*/ 271362 w 731771"/>
                    <a:gd name="connsiteY58" fmla="*/ 130907 h 1158940"/>
                    <a:gd name="connsiteX59" fmla="*/ 265923 w 731771"/>
                    <a:gd name="connsiteY59" fmla="*/ 0 h 1158940"/>
                    <a:gd name="connsiteX60" fmla="*/ 258791 w 731771"/>
                    <a:gd name="connsiteY60" fmla="*/ 126434 h 1158940"/>
                    <a:gd name="connsiteX61" fmla="*/ 216244 w 731771"/>
                    <a:gd name="connsiteY61" fmla="*/ 239935 h 1158940"/>
                    <a:gd name="connsiteX62" fmla="*/ 54514 w 731771"/>
                    <a:gd name="connsiteY62" fmla="*/ 119424 h 1158940"/>
                    <a:gd name="connsiteX63" fmla="*/ 0 w 731771"/>
                    <a:gd name="connsiteY63" fmla="*/ 239935 h 11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731771" h="1158940">
                      <a:moveTo>
                        <a:pt x="242" y="239451"/>
                      </a:moveTo>
                      <a:cubicBezTo>
                        <a:pt x="242" y="239451"/>
                        <a:pt x="49921" y="291428"/>
                        <a:pt x="104194" y="293845"/>
                      </a:cubicBezTo>
                      <a:cubicBezTo>
                        <a:pt x="104194" y="293845"/>
                        <a:pt x="146741" y="367094"/>
                        <a:pt x="160883" y="383655"/>
                      </a:cubicBezTo>
                      <a:cubicBezTo>
                        <a:pt x="160883" y="383655"/>
                        <a:pt x="179740" y="499452"/>
                        <a:pt x="241265" y="549131"/>
                      </a:cubicBezTo>
                      <a:cubicBezTo>
                        <a:pt x="302790" y="598810"/>
                        <a:pt x="328778" y="627095"/>
                        <a:pt x="354765" y="676774"/>
                      </a:cubicBezTo>
                      <a:cubicBezTo>
                        <a:pt x="380753" y="726453"/>
                        <a:pt x="402027" y="754738"/>
                        <a:pt x="394896" y="794989"/>
                      </a:cubicBezTo>
                      <a:cubicBezTo>
                        <a:pt x="387764" y="835119"/>
                        <a:pt x="373622" y="913204"/>
                        <a:pt x="420884" y="972311"/>
                      </a:cubicBezTo>
                      <a:cubicBezTo>
                        <a:pt x="420884" y="972311"/>
                        <a:pt x="399731" y="917676"/>
                        <a:pt x="402148" y="879842"/>
                      </a:cubicBezTo>
                      <a:cubicBezTo>
                        <a:pt x="402148" y="879842"/>
                        <a:pt x="409280" y="819526"/>
                        <a:pt x="408071" y="798252"/>
                      </a:cubicBezTo>
                      <a:cubicBezTo>
                        <a:pt x="408071" y="798252"/>
                        <a:pt x="446871" y="907281"/>
                        <a:pt x="487122" y="926137"/>
                      </a:cubicBezTo>
                      <a:cubicBezTo>
                        <a:pt x="487122" y="926137"/>
                        <a:pt x="432729" y="837536"/>
                        <a:pt x="428015" y="801999"/>
                      </a:cubicBezTo>
                      <a:cubicBezTo>
                        <a:pt x="423301" y="766583"/>
                        <a:pt x="388006" y="662269"/>
                        <a:pt x="373743" y="642204"/>
                      </a:cubicBezTo>
                      <a:cubicBezTo>
                        <a:pt x="373743" y="642204"/>
                        <a:pt x="419191" y="652236"/>
                        <a:pt x="438168" y="699498"/>
                      </a:cubicBezTo>
                      <a:cubicBezTo>
                        <a:pt x="457025" y="746760"/>
                        <a:pt x="463552" y="768638"/>
                        <a:pt x="513110" y="833910"/>
                      </a:cubicBezTo>
                      <a:cubicBezTo>
                        <a:pt x="513110" y="833910"/>
                        <a:pt x="451223" y="706630"/>
                        <a:pt x="447718" y="672301"/>
                      </a:cubicBezTo>
                      <a:cubicBezTo>
                        <a:pt x="447718" y="672301"/>
                        <a:pt x="509605" y="736969"/>
                        <a:pt x="532088" y="791362"/>
                      </a:cubicBezTo>
                      <a:cubicBezTo>
                        <a:pt x="532088" y="791362"/>
                        <a:pt x="494254" y="674357"/>
                        <a:pt x="438773" y="643654"/>
                      </a:cubicBezTo>
                      <a:cubicBezTo>
                        <a:pt x="383171" y="612952"/>
                        <a:pt x="281637" y="546714"/>
                        <a:pt x="253231" y="503078"/>
                      </a:cubicBezTo>
                      <a:cubicBezTo>
                        <a:pt x="224826" y="459321"/>
                        <a:pt x="220112" y="442762"/>
                        <a:pt x="223738" y="420400"/>
                      </a:cubicBezTo>
                      <a:cubicBezTo>
                        <a:pt x="223738" y="420400"/>
                        <a:pt x="392720" y="530274"/>
                        <a:pt x="445904" y="539703"/>
                      </a:cubicBezTo>
                      <a:cubicBezTo>
                        <a:pt x="499089" y="549131"/>
                        <a:pt x="607755" y="670851"/>
                        <a:pt x="629029" y="720530"/>
                      </a:cubicBezTo>
                      <a:cubicBezTo>
                        <a:pt x="650302" y="770210"/>
                        <a:pt x="654533" y="999749"/>
                        <a:pt x="654533" y="1045803"/>
                      </a:cubicBezTo>
                      <a:cubicBezTo>
                        <a:pt x="654533" y="1083636"/>
                        <a:pt x="689224" y="1158941"/>
                        <a:pt x="689224" y="1158941"/>
                      </a:cubicBezTo>
                      <a:cubicBezTo>
                        <a:pt x="689224" y="1158941"/>
                        <a:pt x="652720" y="954180"/>
                        <a:pt x="666862" y="860865"/>
                      </a:cubicBezTo>
                      <a:cubicBezTo>
                        <a:pt x="666862" y="860865"/>
                        <a:pt x="696235" y="978113"/>
                        <a:pt x="731772" y="1006519"/>
                      </a:cubicBezTo>
                      <a:cubicBezTo>
                        <a:pt x="731772" y="1006519"/>
                        <a:pt x="684993" y="899182"/>
                        <a:pt x="681125" y="836690"/>
                      </a:cubicBezTo>
                      <a:cubicBezTo>
                        <a:pt x="677016" y="769363"/>
                        <a:pt x="585998" y="611019"/>
                        <a:pt x="551669" y="573185"/>
                      </a:cubicBezTo>
                      <a:cubicBezTo>
                        <a:pt x="551669" y="573185"/>
                        <a:pt x="662027" y="569317"/>
                        <a:pt x="729354" y="631930"/>
                      </a:cubicBezTo>
                      <a:cubicBezTo>
                        <a:pt x="729354" y="631930"/>
                        <a:pt x="709289" y="579954"/>
                        <a:pt x="596997" y="557471"/>
                      </a:cubicBezTo>
                      <a:cubicBezTo>
                        <a:pt x="484705" y="534989"/>
                        <a:pt x="350051" y="416895"/>
                        <a:pt x="340502" y="405049"/>
                      </a:cubicBezTo>
                      <a:cubicBezTo>
                        <a:pt x="331074" y="393203"/>
                        <a:pt x="261330" y="325876"/>
                        <a:pt x="261330" y="325876"/>
                      </a:cubicBezTo>
                      <a:cubicBezTo>
                        <a:pt x="261330" y="325876"/>
                        <a:pt x="306295" y="273901"/>
                        <a:pt x="355853" y="286834"/>
                      </a:cubicBezTo>
                      <a:cubicBezTo>
                        <a:pt x="405532" y="299889"/>
                        <a:pt x="421004" y="336151"/>
                        <a:pt x="430433" y="364556"/>
                      </a:cubicBezTo>
                      <a:cubicBezTo>
                        <a:pt x="439861" y="392962"/>
                        <a:pt x="488331" y="467420"/>
                        <a:pt x="599294" y="524352"/>
                      </a:cubicBezTo>
                      <a:cubicBezTo>
                        <a:pt x="599294" y="524352"/>
                        <a:pt x="433938" y="392841"/>
                        <a:pt x="431641" y="300735"/>
                      </a:cubicBezTo>
                      <a:cubicBezTo>
                        <a:pt x="431641" y="300735"/>
                        <a:pt x="505979" y="321162"/>
                        <a:pt x="583943" y="432246"/>
                      </a:cubicBezTo>
                      <a:cubicBezTo>
                        <a:pt x="583943" y="432246"/>
                        <a:pt x="560251" y="368424"/>
                        <a:pt x="533175" y="347150"/>
                      </a:cubicBezTo>
                      <a:cubicBezTo>
                        <a:pt x="533175" y="347150"/>
                        <a:pt x="605216" y="351865"/>
                        <a:pt x="660818" y="434663"/>
                      </a:cubicBezTo>
                      <a:cubicBezTo>
                        <a:pt x="660818" y="434663"/>
                        <a:pt x="617183" y="348118"/>
                        <a:pt x="548647" y="324426"/>
                      </a:cubicBezTo>
                      <a:cubicBezTo>
                        <a:pt x="548647" y="324426"/>
                        <a:pt x="602920" y="291669"/>
                        <a:pt x="680884" y="338931"/>
                      </a:cubicBezTo>
                      <a:cubicBezTo>
                        <a:pt x="680884" y="338931"/>
                        <a:pt x="633743" y="301460"/>
                        <a:pt x="604249" y="296625"/>
                      </a:cubicBezTo>
                      <a:cubicBezTo>
                        <a:pt x="574756" y="291790"/>
                        <a:pt x="527978" y="318503"/>
                        <a:pt x="527978" y="318503"/>
                      </a:cubicBezTo>
                      <a:lnTo>
                        <a:pt x="488210" y="301097"/>
                      </a:lnTo>
                      <a:cubicBezTo>
                        <a:pt x="488210" y="301097"/>
                        <a:pt x="570888" y="208870"/>
                        <a:pt x="637127" y="210079"/>
                      </a:cubicBezTo>
                      <a:cubicBezTo>
                        <a:pt x="637127" y="210079"/>
                        <a:pt x="587690" y="202706"/>
                        <a:pt x="561581" y="212134"/>
                      </a:cubicBezTo>
                      <a:cubicBezTo>
                        <a:pt x="561581" y="212134"/>
                        <a:pt x="540186" y="168740"/>
                        <a:pt x="553120" y="129698"/>
                      </a:cubicBezTo>
                      <a:cubicBezTo>
                        <a:pt x="553120" y="129698"/>
                        <a:pt x="524714" y="162817"/>
                        <a:pt x="543692" y="216002"/>
                      </a:cubicBezTo>
                      <a:lnTo>
                        <a:pt x="475277" y="287801"/>
                      </a:lnTo>
                      <a:lnTo>
                        <a:pt x="387643" y="252627"/>
                      </a:lnTo>
                      <a:cubicBezTo>
                        <a:pt x="387643" y="252627"/>
                        <a:pt x="462827" y="204519"/>
                        <a:pt x="464035" y="145411"/>
                      </a:cubicBezTo>
                      <a:cubicBezTo>
                        <a:pt x="464035" y="145411"/>
                        <a:pt x="518791" y="141543"/>
                        <a:pt x="529428" y="102622"/>
                      </a:cubicBezTo>
                      <a:cubicBezTo>
                        <a:pt x="529428" y="102622"/>
                        <a:pt x="492804" y="131027"/>
                        <a:pt x="462102" y="133324"/>
                      </a:cubicBezTo>
                      <a:cubicBezTo>
                        <a:pt x="462102" y="133324"/>
                        <a:pt x="447959" y="80140"/>
                        <a:pt x="483375" y="34087"/>
                      </a:cubicBezTo>
                      <a:cubicBezTo>
                        <a:pt x="483375" y="34087"/>
                        <a:pt x="434905" y="45932"/>
                        <a:pt x="444333" y="136951"/>
                      </a:cubicBezTo>
                      <a:cubicBezTo>
                        <a:pt x="444333" y="136951"/>
                        <a:pt x="450256" y="193640"/>
                        <a:pt x="365161" y="239814"/>
                      </a:cubicBezTo>
                      <a:cubicBezTo>
                        <a:pt x="280065" y="285867"/>
                        <a:pt x="242232" y="250451"/>
                        <a:pt x="242232" y="250451"/>
                      </a:cubicBezTo>
                      <a:cubicBezTo>
                        <a:pt x="242232" y="250451"/>
                        <a:pt x="272934" y="191344"/>
                        <a:pt x="272934" y="146499"/>
                      </a:cubicBezTo>
                      <a:cubicBezTo>
                        <a:pt x="272934" y="146499"/>
                        <a:pt x="374589" y="114589"/>
                        <a:pt x="386434" y="37834"/>
                      </a:cubicBezTo>
                      <a:cubicBezTo>
                        <a:pt x="386434" y="37834"/>
                        <a:pt x="333975" y="120270"/>
                        <a:pt x="271362" y="130907"/>
                      </a:cubicBezTo>
                      <a:cubicBezTo>
                        <a:pt x="271362" y="130907"/>
                        <a:pt x="244649" y="63821"/>
                        <a:pt x="265923" y="0"/>
                      </a:cubicBezTo>
                      <a:cubicBezTo>
                        <a:pt x="265923" y="0"/>
                        <a:pt x="229298" y="30702"/>
                        <a:pt x="258791" y="126434"/>
                      </a:cubicBezTo>
                      <a:cubicBezTo>
                        <a:pt x="258791" y="126434"/>
                        <a:pt x="255286" y="212738"/>
                        <a:pt x="216244" y="239935"/>
                      </a:cubicBezTo>
                      <a:cubicBezTo>
                        <a:pt x="216244" y="239935"/>
                        <a:pt x="92348" y="184333"/>
                        <a:pt x="54514" y="119424"/>
                      </a:cubicBezTo>
                      <a:cubicBezTo>
                        <a:pt x="19098" y="149280"/>
                        <a:pt x="5318" y="192069"/>
                        <a:pt x="0" y="23993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397B07F-346B-D639-F7AD-0DA6409D1007}"/>
                  </a:ext>
                </a:extLst>
              </p:cNvPr>
              <p:cNvSpPr/>
              <p:nvPr/>
            </p:nvSpPr>
            <p:spPr>
              <a:xfrm flipH="1">
                <a:off x="3745179" y="4081196"/>
                <a:ext cx="691296" cy="1095978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1A167B3F-FF16-15BC-866B-F4D10030B5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849557" y="5116176"/>
              <a:ext cx="481597" cy="905225"/>
            </a:xfrm>
            <a:prstGeom prst="rect">
              <a:avLst/>
            </a:prstGeom>
          </p:spPr>
        </p:pic>
      </p:grpSp>
      <p:sp>
        <p:nvSpPr>
          <p:cNvPr id="51" name="Afrundet rektangel 10">
            <a:extLst>
              <a:ext uri="{FF2B5EF4-FFF2-40B4-BE49-F238E27FC236}">
                <a16:creationId xmlns:a16="http://schemas.microsoft.com/office/drawing/2014/main" id="{FDBC159F-6E0B-5836-2D04-D956223D0F25}"/>
              </a:ext>
            </a:extLst>
          </p:cNvPr>
          <p:cNvSpPr/>
          <p:nvPr/>
        </p:nvSpPr>
        <p:spPr>
          <a:xfrm>
            <a:off x="663365" y="3020208"/>
            <a:ext cx="2615998" cy="284615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>
                <a:solidFill>
                  <a:schemeClr val="bg1"/>
                </a:solidFill>
              </a:rPr>
              <a:t>Severe exacerbating asthma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7D7BF89-1B72-19F8-F097-C0CAC5F760B0}"/>
              </a:ext>
            </a:extLst>
          </p:cNvPr>
          <p:cNvSpPr txBox="1"/>
          <p:nvPr/>
        </p:nvSpPr>
        <p:spPr>
          <a:xfrm>
            <a:off x="3160975" y="3051229"/>
            <a:ext cx="5404395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Triggers such as viruses cause inflammation and exacerbations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1–3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FBDD65E-6C28-1ADF-78CC-853005039A7E}"/>
              </a:ext>
            </a:extLst>
          </p:cNvPr>
          <p:cNvSpPr txBox="1"/>
          <p:nvPr/>
        </p:nvSpPr>
        <p:spPr>
          <a:xfrm>
            <a:off x="3160975" y="5357844"/>
            <a:ext cx="5404395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Triggers cause little inflammation and no exacerbations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1–3</a:t>
            </a:r>
          </a:p>
        </p:txBody>
      </p:sp>
      <p:sp>
        <p:nvSpPr>
          <p:cNvPr id="54" name="Afrundet rektangel 10">
            <a:extLst>
              <a:ext uri="{FF2B5EF4-FFF2-40B4-BE49-F238E27FC236}">
                <a16:creationId xmlns:a16="http://schemas.microsoft.com/office/drawing/2014/main" id="{49C56AF7-8CDB-E2B0-0B9E-5BA77060E6B1}"/>
              </a:ext>
            </a:extLst>
          </p:cNvPr>
          <p:cNvSpPr/>
          <p:nvPr/>
        </p:nvSpPr>
        <p:spPr>
          <a:xfrm>
            <a:off x="663365" y="5324385"/>
            <a:ext cx="2615998" cy="284615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>
                <a:solidFill>
                  <a:schemeClr val="bg1"/>
                </a:solidFill>
              </a:rPr>
              <a:t>Stable asthma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DA9AAB3-1B6A-A0A3-A08C-7C14F708E165}"/>
              </a:ext>
            </a:extLst>
          </p:cNvPr>
          <p:cNvSpPr/>
          <p:nvPr/>
        </p:nvSpPr>
        <p:spPr>
          <a:xfrm>
            <a:off x="3508771" y="2187559"/>
            <a:ext cx="4621865" cy="757133"/>
          </a:xfrm>
          <a:custGeom>
            <a:avLst/>
            <a:gdLst>
              <a:gd name="connsiteX0" fmla="*/ 0 w 4621865"/>
              <a:gd name="connsiteY0" fmla="*/ 755549 h 757133"/>
              <a:gd name="connsiteX1" fmla="*/ 271798 w 4621865"/>
              <a:gd name="connsiteY1" fmla="*/ 523648 h 757133"/>
              <a:gd name="connsiteX2" fmla="*/ 481257 w 4621865"/>
              <a:gd name="connsiteY2" fmla="*/ 104730 h 757133"/>
              <a:gd name="connsiteX3" fmla="*/ 660794 w 4621865"/>
              <a:gd name="connsiteY3" fmla="*/ 369047 h 757133"/>
              <a:gd name="connsiteX4" fmla="*/ 1032434 w 4621865"/>
              <a:gd name="connsiteY4" fmla="*/ 755798 h 757133"/>
              <a:gd name="connsiteX5" fmla="*/ 1699911 w 4621865"/>
              <a:gd name="connsiteY5" fmla="*/ 755549 h 757133"/>
              <a:gd name="connsiteX6" fmla="*/ 1912561 w 4621865"/>
              <a:gd name="connsiteY6" fmla="*/ 513674 h 757133"/>
              <a:gd name="connsiteX7" fmla="*/ 1957446 w 4621865"/>
              <a:gd name="connsiteY7" fmla="*/ 199485 h 757133"/>
              <a:gd name="connsiteX8" fmla="*/ 2077137 w 4621865"/>
              <a:gd name="connsiteY8" fmla="*/ 14961 h 757133"/>
              <a:gd name="connsiteX9" fmla="*/ 2186853 w 4621865"/>
              <a:gd name="connsiteY9" fmla="*/ 194498 h 757133"/>
              <a:gd name="connsiteX10" fmla="*/ 2231737 w 4621865"/>
              <a:gd name="connsiteY10" fmla="*/ 513674 h 757133"/>
              <a:gd name="connsiteX11" fmla="*/ 2524432 w 4621865"/>
              <a:gd name="connsiteY11" fmla="*/ 756397 h 757133"/>
              <a:gd name="connsiteX12" fmla="*/ 3361620 w 4621865"/>
              <a:gd name="connsiteY12" fmla="*/ 755549 h 757133"/>
              <a:gd name="connsiteX13" fmla="*/ 3678003 w 4621865"/>
              <a:gd name="connsiteY13" fmla="*/ 508686 h 757133"/>
              <a:gd name="connsiteX14" fmla="*/ 3732861 w 4621865"/>
              <a:gd name="connsiteY14" fmla="*/ 119691 h 757133"/>
              <a:gd name="connsiteX15" fmla="*/ 3832604 w 4621865"/>
              <a:gd name="connsiteY15" fmla="*/ 0 h 757133"/>
              <a:gd name="connsiteX16" fmla="*/ 3947307 w 4621865"/>
              <a:gd name="connsiteY16" fmla="*/ 134652 h 757133"/>
              <a:gd name="connsiteX17" fmla="*/ 4002166 w 4621865"/>
              <a:gd name="connsiteY17" fmla="*/ 503699 h 757133"/>
              <a:gd name="connsiteX18" fmla="*/ 4295109 w 4621865"/>
              <a:gd name="connsiteY18" fmla="*/ 756447 h 757133"/>
              <a:gd name="connsiteX19" fmla="*/ 4621866 w 4621865"/>
              <a:gd name="connsiteY19" fmla="*/ 756447 h 75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21865" h="757133">
                <a:moveTo>
                  <a:pt x="0" y="755549"/>
                </a:moveTo>
                <a:cubicBezTo>
                  <a:pt x="0" y="755549"/>
                  <a:pt x="201978" y="773004"/>
                  <a:pt x="271798" y="523648"/>
                </a:cubicBezTo>
                <a:cubicBezTo>
                  <a:pt x="341618" y="274292"/>
                  <a:pt x="356579" y="104730"/>
                  <a:pt x="481257" y="104730"/>
                </a:cubicBezTo>
                <a:cubicBezTo>
                  <a:pt x="605935" y="104730"/>
                  <a:pt x="610923" y="209459"/>
                  <a:pt x="660794" y="369047"/>
                </a:cubicBezTo>
                <a:cubicBezTo>
                  <a:pt x="710665" y="528635"/>
                  <a:pt x="705827" y="753604"/>
                  <a:pt x="1032434" y="755798"/>
                </a:cubicBezTo>
                <a:cubicBezTo>
                  <a:pt x="1359041" y="757993"/>
                  <a:pt x="1587002" y="753056"/>
                  <a:pt x="1699911" y="755549"/>
                </a:cubicBezTo>
                <a:cubicBezTo>
                  <a:pt x="1812819" y="758043"/>
                  <a:pt x="1882639" y="738094"/>
                  <a:pt x="1912561" y="513674"/>
                </a:cubicBezTo>
                <a:cubicBezTo>
                  <a:pt x="1942484" y="289253"/>
                  <a:pt x="1942484" y="294240"/>
                  <a:pt x="1957446" y="199485"/>
                </a:cubicBezTo>
                <a:cubicBezTo>
                  <a:pt x="1972407" y="104730"/>
                  <a:pt x="1972407" y="9974"/>
                  <a:pt x="2077137" y="14961"/>
                </a:cubicBezTo>
                <a:cubicBezTo>
                  <a:pt x="2181866" y="19948"/>
                  <a:pt x="2176879" y="114704"/>
                  <a:pt x="2186853" y="194498"/>
                </a:cubicBezTo>
                <a:cubicBezTo>
                  <a:pt x="2196828" y="274292"/>
                  <a:pt x="2216776" y="403957"/>
                  <a:pt x="2231737" y="513674"/>
                </a:cubicBezTo>
                <a:cubicBezTo>
                  <a:pt x="2246699" y="623390"/>
                  <a:pt x="2243607" y="759738"/>
                  <a:pt x="2524432" y="756397"/>
                </a:cubicBezTo>
                <a:cubicBezTo>
                  <a:pt x="2805256" y="753056"/>
                  <a:pt x="3219836" y="755549"/>
                  <a:pt x="3361620" y="755549"/>
                </a:cubicBezTo>
                <a:cubicBezTo>
                  <a:pt x="3503404" y="755549"/>
                  <a:pt x="3643093" y="777991"/>
                  <a:pt x="3678003" y="508686"/>
                </a:cubicBezTo>
                <a:cubicBezTo>
                  <a:pt x="3712913" y="239382"/>
                  <a:pt x="3722887" y="184524"/>
                  <a:pt x="3732861" y="119691"/>
                </a:cubicBezTo>
                <a:cubicBezTo>
                  <a:pt x="3742835" y="54858"/>
                  <a:pt x="3767771" y="0"/>
                  <a:pt x="3832604" y="0"/>
                </a:cubicBezTo>
                <a:cubicBezTo>
                  <a:pt x="3897436" y="0"/>
                  <a:pt x="3932346" y="24936"/>
                  <a:pt x="3947307" y="134652"/>
                </a:cubicBezTo>
                <a:cubicBezTo>
                  <a:pt x="3962269" y="244369"/>
                  <a:pt x="3987204" y="413931"/>
                  <a:pt x="4002166" y="503699"/>
                </a:cubicBezTo>
                <a:cubicBezTo>
                  <a:pt x="4017127" y="593468"/>
                  <a:pt x="4019521" y="754901"/>
                  <a:pt x="4295109" y="756447"/>
                </a:cubicBezTo>
                <a:cubicBezTo>
                  <a:pt x="4570698" y="757993"/>
                  <a:pt x="4621866" y="756447"/>
                  <a:pt x="4621866" y="756447"/>
                </a:cubicBezTo>
              </a:path>
            </a:pathLst>
          </a:custGeom>
          <a:noFill/>
          <a:ln w="28575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A267DF8-02D4-117E-8C56-886B06B361FD}"/>
              </a:ext>
            </a:extLst>
          </p:cNvPr>
          <p:cNvSpPr/>
          <p:nvPr/>
        </p:nvSpPr>
        <p:spPr>
          <a:xfrm>
            <a:off x="3508771" y="5091710"/>
            <a:ext cx="4588152" cy="171097"/>
          </a:xfrm>
          <a:custGeom>
            <a:avLst/>
            <a:gdLst>
              <a:gd name="connsiteX0" fmla="*/ 0 w 4588152"/>
              <a:gd name="connsiteY0" fmla="*/ 169997 h 171097"/>
              <a:gd name="connsiteX1" fmla="*/ 1012386 w 4588152"/>
              <a:gd name="connsiteY1" fmla="*/ 169997 h 171097"/>
              <a:gd name="connsiteX2" fmla="*/ 1468708 w 4588152"/>
              <a:gd name="connsiteY2" fmla="*/ 37838 h 171097"/>
              <a:gd name="connsiteX3" fmla="*/ 1777909 w 4588152"/>
              <a:gd name="connsiteY3" fmla="*/ 52799 h 171097"/>
              <a:gd name="connsiteX4" fmla="*/ 2262508 w 4588152"/>
              <a:gd name="connsiteY4" fmla="*/ 170047 h 171097"/>
              <a:gd name="connsiteX5" fmla="*/ 4588153 w 4588152"/>
              <a:gd name="connsiteY5" fmla="*/ 169997 h 171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8152" h="171097">
                <a:moveTo>
                  <a:pt x="0" y="169997"/>
                </a:moveTo>
                <a:cubicBezTo>
                  <a:pt x="0" y="169997"/>
                  <a:pt x="730613" y="167503"/>
                  <a:pt x="1012386" y="169997"/>
                </a:cubicBezTo>
                <a:cubicBezTo>
                  <a:pt x="1294158" y="172490"/>
                  <a:pt x="1363978" y="107658"/>
                  <a:pt x="1468708" y="37838"/>
                </a:cubicBezTo>
                <a:cubicBezTo>
                  <a:pt x="1573437" y="-31982"/>
                  <a:pt x="1713077" y="7915"/>
                  <a:pt x="1777909" y="52799"/>
                </a:cubicBezTo>
                <a:cubicBezTo>
                  <a:pt x="1842742" y="97684"/>
                  <a:pt x="1844387" y="167653"/>
                  <a:pt x="2262508" y="170047"/>
                </a:cubicBezTo>
                <a:cubicBezTo>
                  <a:pt x="2680628" y="172440"/>
                  <a:pt x="4588153" y="169997"/>
                  <a:pt x="4588153" y="169997"/>
                </a:cubicBezTo>
              </a:path>
            </a:pathLst>
          </a:custGeom>
          <a:noFill/>
          <a:ln w="28575" cap="flat">
            <a:solidFill>
              <a:schemeClr val="bg2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DD0415D8-BF1B-69DE-7B7A-D9BDE306CC9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97903" y="1513631"/>
            <a:ext cx="878639" cy="682317"/>
          </a:xfrm>
          <a:prstGeom prst="rect">
            <a:avLst/>
          </a:prstGeom>
        </p:spPr>
      </p:pic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E119EC7D-C57D-D1FE-F931-BE1BDA83B161}"/>
              </a:ext>
            </a:extLst>
          </p:cNvPr>
          <p:cNvCxnSpPr>
            <a:cxnSpLocks/>
          </p:cNvCxnSpPr>
          <p:nvPr/>
        </p:nvCxnSpPr>
        <p:spPr>
          <a:xfrm flipV="1">
            <a:off x="3626376" y="2278621"/>
            <a:ext cx="0" cy="59921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pic>
        <p:nvPicPr>
          <p:cNvPr id="59" name="Picture 58">
            <a:extLst>
              <a:ext uri="{FF2B5EF4-FFF2-40B4-BE49-F238E27FC236}">
                <a16:creationId xmlns:a16="http://schemas.microsoft.com/office/drawing/2014/main" id="{718B93A6-08FA-2239-09B4-F556D62DEB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10194" y="3779320"/>
            <a:ext cx="878639" cy="682317"/>
          </a:xfrm>
          <a:prstGeom prst="rect">
            <a:avLst/>
          </a:prstGeom>
        </p:spPr>
      </p:pic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4CFC871-CE18-D3CD-F3E6-B466B96D1E73}"/>
              </a:ext>
            </a:extLst>
          </p:cNvPr>
          <p:cNvCxnSpPr>
            <a:cxnSpLocks/>
          </p:cNvCxnSpPr>
          <p:nvPr/>
        </p:nvCxnSpPr>
        <p:spPr>
          <a:xfrm flipV="1">
            <a:off x="4838667" y="4556414"/>
            <a:ext cx="0" cy="63923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pic>
        <p:nvPicPr>
          <p:cNvPr id="61" name="Picture 60">
            <a:extLst>
              <a:ext uri="{FF2B5EF4-FFF2-40B4-BE49-F238E27FC236}">
                <a16:creationId xmlns:a16="http://schemas.microsoft.com/office/drawing/2014/main" id="{3EAB1298-5A50-3E8B-1CF3-D6DE5913061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19225" y="3779320"/>
            <a:ext cx="878639" cy="682317"/>
          </a:xfrm>
          <a:prstGeom prst="rect">
            <a:avLst/>
          </a:prstGeom>
        </p:spPr>
      </p:pic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40BD3899-FF39-3BFC-6755-D9E1BB33BC7A}"/>
              </a:ext>
            </a:extLst>
          </p:cNvPr>
          <p:cNvCxnSpPr>
            <a:cxnSpLocks/>
          </p:cNvCxnSpPr>
          <p:nvPr/>
        </p:nvCxnSpPr>
        <p:spPr>
          <a:xfrm flipV="1">
            <a:off x="6547698" y="4556414"/>
            <a:ext cx="0" cy="63923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E5CD033D-7F44-F076-DA54-A693A89E8854}"/>
              </a:ext>
            </a:extLst>
          </p:cNvPr>
          <p:cNvCxnSpPr>
            <a:cxnSpLocks/>
          </p:cNvCxnSpPr>
          <p:nvPr/>
        </p:nvCxnSpPr>
        <p:spPr>
          <a:xfrm flipH="1">
            <a:off x="6555175" y="4913888"/>
            <a:ext cx="238314" cy="275403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178C34C7-F5F7-AE1B-4504-B8C01C8ED7E2}"/>
              </a:ext>
            </a:extLst>
          </p:cNvPr>
          <p:cNvSpPr txBox="1"/>
          <p:nvPr/>
        </p:nvSpPr>
        <p:spPr>
          <a:xfrm>
            <a:off x="8715374" y="3382565"/>
            <a:ext cx="2941069" cy="138499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GB" b="1" dirty="0"/>
              <a:t>Exacerbating asthma:</a:t>
            </a:r>
          </a:p>
          <a:p>
            <a:endParaRPr lang="en-GB" b="1" dirty="0"/>
          </a:p>
          <a:p>
            <a:r>
              <a:rPr lang="en-GB" b="1" dirty="0"/>
              <a:t>Increased airway</a:t>
            </a:r>
          </a:p>
          <a:p>
            <a:r>
              <a:rPr lang="en-GB" b="1" dirty="0"/>
              <a:t>immunoreactivity to exacerbation triggers</a:t>
            </a:r>
            <a:r>
              <a:rPr lang="en-GB" b="1" baseline="30000" dirty="0"/>
              <a:t>2–4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D8F9DFB4-4160-44E9-92BB-C63ED7FA119E}"/>
              </a:ext>
            </a:extLst>
          </p:cNvPr>
          <p:cNvCxnSpPr>
            <a:cxnSpLocks/>
          </p:cNvCxnSpPr>
          <p:nvPr/>
        </p:nvCxnSpPr>
        <p:spPr>
          <a:xfrm flipV="1">
            <a:off x="8513382" y="2944692"/>
            <a:ext cx="0" cy="2318115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miter lim="800000"/>
            <a:headEnd type="triangle" w="med" len="med"/>
            <a:tailEnd type="triangle" w="med" len="med"/>
          </a:ln>
          <a:effectLst/>
        </p:spPr>
      </p:cxnSp>
      <p:pic>
        <p:nvPicPr>
          <p:cNvPr id="66" name="Picture 65">
            <a:extLst>
              <a:ext uri="{FF2B5EF4-FFF2-40B4-BE49-F238E27FC236}">
                <a16:creationId xmlns:a16="http://schemas.microsoft.com/office/drawing/2014/main" id="{28AF90C0-87B4-8FF7-3923-3FD9E812008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60691" y="1513631"/>
            <a:ext cx="878639" cy="682317"/>
          </a:xfrm>
          <a:prstGeom prst="rect">
            <a:avLst/>
          </a:prstGeom>
        </p:spPr>
      </p:pic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634F34CB-52FF-A6D4-6512-05BBFF62F685}"/>
              </a:ext>
            </a:extLst>
          </p:cNvPr>
          <p:cNvCxnSpPr>
            <a:cxnSpLocks/>
          </p:cNvCxnSpPr>
          <p:nvPr/>
        </p:nvCxnSpPr>
        <p:spPr>
          <a:xfrm flipV="1">
            <a:off x="5289164" y="2278621"/>
            <a:ext cx="0" cy="59921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pic>
        <p:nvPicPr>
          <p:cNvPr id="68" name="Picture 67">
            <a:extLst>
              <a:ext uri="{FF2B5EF4-FFF2-40B4-BE49-F238E27FC236}">
                <a16:creationId xmlns:a16="http://schemas.microsoft.com/office/drawing/2014/main" id="{6D0FF448-339F-ABD5-AE7A-633B9BDD772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31717" y="1513631"/>
            <a:ext cx="878639" cy="682317"/>
          </a:xfrm>
          <a:prstGeom prst="rect">
            <a:avLst/>
          </a:prstGeom>
        </p:spPr>
      </p:pic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3FFFC3F6-828F-8925-76DF-9FB52C903228}"/>
              </a:ext>
            </a:extLst>
          </p:cNvPr>
          <p:cNvCxnSpPr>
            <a:cxnSpLocks/>
          </p:cNvCxnSpPr>
          <p:nvPr/>
        </p:nvCxnSpPr>
        <p:spPr>
          <a:xfrm flipV="1">
            <a:off x="7060190" y="2278621"/>
            <a:ext cx="0" cy="59921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1518015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1">
            <a:extLst>
              <a:ext uri="{FF2B5EF4-FFF2-40B4-BE49-F238E27FC236}">
                <a16:creationId xmlns:a16="http://schemas.microsoft.com/office/drawing/2014/main" id="{128BB454-1AC8-249A-6540-137EDFB57AC7}"/>
              </a:ext>
            </a:extLst>
          </p:cNvPr>
          <p:cNvSpPr txBox="1">
            <a:spLocks/>
          </p:cNvSpPr>
          <p:nvPr/>
        </p:nvSpPr>
        <p:spPr>
          <a:xfrm>
            <a:off x="548282" y="180000"/>
            <a:ext cx="8640000" cy="720000"/>
          </a:xfrm>
          <a:prstGeom prst="rect">
            <a:avLst/>
          </a:prstGeom>
        </p:spPr>
        <p:txBody>
          <a:bodyPr vert="horz" lIns="0" tIns="0" rIns="0" bIns="0" rtlCol="0" anchor="b" anchorCtr="0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5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Airway hyperresponsiveness – </a:t>
            </a:r>
            <a:br>
              <a:rPr lang="en-GB"/>
            </a:br>
            <a:r>
              <a:rPr lang="en-GB"/>
              <a:t>the core pathophysiological feature of asthma across phenotypes</a:t>
            </a:r>
            <a:r>
              <a:rPr lang="en-GB" baseline="30000"/>
              <a:t>1,2</a:t>
            </a:r>
          </a:p>
        </p:txBody>
      </p:sp>
      <p:grpSp>
        <p:nvGrpSpPr>
          <p:cNvPr id="9241" name="Group 9240">
            <a:extLst>
              <a:ext uri="{FF2B5EF4-FFF2-40B4-BE49-F238E27FC236}">
                <a16:creationId xmlns:a16="http://schemas.microsoft.com/office/drawing/2014/main" id="{37FFD105-9949-47BC-409D-1C9EC0C33C66}"/>
              </a:ext>
            </a:extLst>
          </p:cNvPr>
          <p:cNvGrpSpPr/>
          <p:nvPr/>
        </p:nvGrpSpPr>
        <p:grpSpPr>
          <a:xfrm>
            <a:off x="6443494" y="1532276"/>
            <a:ext cx="5112778" cy="4439602"/>
            <a:chOff x="6251125" y="1502719"/>
            <a:chExt cx="5112778" cy="4439602"/>
          </a:xfrm>
        </p:grpSpPr>
        <p:sp>
          <p:nvSpPr>
            <p:cNvPr id="14" name="TextBox 15">
              <a:extLst>
                <a:ext uri="{FF2B5EF4-FFF2-40B4-BE49-F238E27FC236}">
                  <a16:creationId xmlns:a16="http://schemas.microsoft.com/office/drawing/2014/main" id="{E95321B4-BBC2-6EBB-1124-FC8B698CB392}"/>
                </a:ext>
              </a:extLst>
            </p:cNvPr>
            <p:cNvSpPr txBox="1"/>
            <p:nvPr/>
          </p:nvSpPr>
          <p:spPr>
            <a:xfrm>
              <a:off x="7110393" y="5197597"/>
              <a:ext cx="855083" cy="5304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</a:rPr>
                <a:t>Cluster 1</a:t>
              </a:r>
            </a:p>
            <a:p>
              <a:pPr algn="ctr"/>
              <a:r>
                <a:rPr lang="da-DK" sz="1400">
                  <a:solidFill>
                    <a:schemeClr val="bg1"/>
                  </a:solidFill>
                </a:rPr>
                <a:t>AHR: 28</a:t>
              </a:r>
            </a:p>
          </p:txBody>
        </p:sp>
        <p:grpSp>
          <p:nvGrpSpPr>
            <p:cNvPr id="9222" name="Group 9221">
              <a:extLst>
                <a:ext uri="{FF2B5EF4-FFF2-40B4-BE49-F238E27FC236}">
                  <a16:creationId xmlns:a16="http://schemas.microsoft.com/office/drawing/2014/main" id="{9E8AF525-9739-33AF-33FE-FA6EE81E043D}"/>
                </a:ext>
              </a:extLst>
            </p:cNvPr>
            <p:cNvGrpSpPr/>
            <p:nvPr/>
          </p:nvGrpSpPr>
          <p:grpSpPr>
            <a:xfrm>
              <a:off x="6404426" y="1638081"/>
              <a:ext cx="4288853" cy="4304240"/>
              <a:chOff x="387650" y="1619794"/>
              <a:chExt cx="4288853" cy="4304240"/>
            </a:xfrm>
          </p:grpSpPr>
          <p:grpSp>
            <p:nvGrpSpPr>
              <p:cNvPr id="9223" name="Group 9222">
                <a:extLst>
                  <a:ext uri="{FF2B5EF4-FFF2-40B4-BE49-F238E27FC236}">
                    <a16:creationId xmlns:a16="http://schemas.microsoft.com/office/drawing/2014/main" id="{A173AB22-D783-BE00-FC56-2C73F749307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9897" y="1619794"/>
                <a:ext cx="3866606" cy="3866607"/>
                <a:chOff x="809897" y="2394857"/>
                <a:chExt cx="3091543" cy="3091544"/>
              </a:xfrm>
            </p:grpSpPr>
            <p:cxnSp>
              <p:nvCxnSpPr>
                <p:cNvPr id="9231" name="Straight Arrow Connector 9230">
                  <a:extLst>
                    <a:ext uri="{FF2B5EF4-FFF2-40B4-BE49-F238E27FC236}">
                      <a16:creationId xmlns:a16="http://schemas.microsoft.com/office/drawing/2014/main" id="{AF25D9B7-ED12-7DE7-E6C6-92DB2AB5E5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818606" y="2394857"/>
                  <a:ext cx="0" cy="3091543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32" name="Straight Arrow Connector 9231">
                  <a:extLst>
                    <a:ext uri="{FF2B5EF4-FFF2-40B4-BE49-F238E27FC236}">
                      <a16:creationId xmlns:a16="http://schemas.microsoft.com/office/drawing/2014/main" id="{5D23B97D-5418-83BC-2747-2CE58E715D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 flipV="1">
                  <a:off x="2355669" y="3940629"/>
                  <a:ext cx="0" cy="3091543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27" name="Oval 9226">
                <a:extLst>
                  <a:ext uri="{FF2B5EF4-FFF2-40B4-BE49-F238E27FC236}">
                    <a16:creationId xmlns:a16="http://schemas.microsoft.com/office/drawing/2014/main" id="{7FD3E568-76BD-02BC-6BFB-134C1FB0231F}"/>
                  </a:ext>
                </a:extLst>
              </p:cNvPr>
              <p:cNvSpPr/>
              <p:nvPr/>
            </p:nvSpPr>
            <p:spPr>
              <a:xfrm>
                <a:off x="849846" y="1936052"/>
                <a:ext cx="1080000" cy="1080000"/>
              </a:xfrm>
              <a:prstGeom prst="ellipse">
                <a:avLst/>
              </a:prstGeom>
              <a:solidFill>
                <a:schemeClr val="accent2">
                  <a:alpha val="25098"/>
                </a:schemeClr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algn="ctr"/>
                <a:r>
                  <a:rPr lang="en-GB" sz="1200" b="1">
                    <a:solidFill>
                      <a:schemeClr val="tx1">
                        <a:lumMod val="50000"/>
                      </a:schemeClr>
                    </a:solidFill>
                  </a:rPr>
                  <a:t>Cluster 2</a:t>
                </a:r>
                <a:br>
                  <a:rPr lang="en-GB" sz="1200" b="1">
                    <a:solidFill>
                      <a:schemeClr val="tx1">
                        <a:lumMod val="50000"/>
                      </a:schemeClr>
                    </a:solidFill>
                  </a:rPr>
                </a:br>
                <a:r>
                  <a:rPr lang="en-GB" sz="1200" b="1">
                    <a:solidFill>
                      <a:schemeClr val="tx1">
                        <a:lumMod val="50000"/>
                      </a:schemeClr>
                    </a:solidFill>
                  </a:rPr>
                  <a:t>AHR: 50%</a:t>
                </a:r>
              </a:p>
            </p:txBody>
          </p:sp>
          <p:sp>
            <p:nvSpPr>
              <p:cNvPr id="9229" name="Rectangle 9228">
                <a:extLst>
                  <a:ext uri="{FF2B5EF4-FFF2-40B4-BE49-F238E27FC236}">
                    <a16:creationId xmlns:a16="http://schemas.microsoft.com/office/drawing/2014/main" id="{8B824A98-37E1-878D-CD01-189C530CF090}"/>
                  </a:ext>
                </a:extLst>
              </p:cNvPr>
              <p:cNvSpPr/>
              <p:nvPr/>
            </p:nvSpPr>
            <p:spPr>
              <a:xfrm rot="16200000">
                <a:off x="-87097" y="3370526"/>
                <a:ext cx="1314635" cy="36514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600" b="1">
                    <a:solidFill>
                      <a:schemeClr val="tx1">
                        <a:lumMod val="50000"/>
                      </a:schemeClr>
                    </a:solidFill>
                  </a:rPr>
                  <a:t>Symptoms</a:t>
                </a:r>
              </a:p>
            </p:txBody>
          </p:sp>
          <p:sp>
            <p:nvSpPr>
              <p:cNvPr id="9230" name="Rectangle 9229">
                <a:extLst>
                  <a:ext uri="{FF2B5EF4-FFF2-40B4-BE49-F238E27FC236}">
                    <a16:creationId xmlns:a16="http://schemas.microsoft.com/office/drawing/2014/main" id="{F815A4C5-A164-A7AB-BD31-6E5A2674FD71}"/>
                  </a:ext>
                </a:extLst>
              </p:cNvPr>
              <p:cNvSpPr/>
              <p:nvPr/>
            </p:nvSpPr>
            <p:spPr>
              <a:xfrm>
                <a:off x="1275383" y="5558892"/>
                <a:ext cx="2933854" cy="36514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600" b="1">
                    <a:solidFill>
                      <a:schemeClr val="tx1">
                        <a:lumMod val="50000"/>
                      </a:schemeClr>
                    </a:solidFill>
                  </a:rPr>
                  <a:t>Eosinophilic inflammation</a:t>
                </a:r>
              </a:p>
            </p:txBody>
          </p:sp>
        </p:grpSp>
        <p:sp>
          <p:nvSpPr>
            <p:cNvPr id="9235" name="Oval 9234">
              <a:extLst>
                <a:ext uri="{FF2B5EF4-FFF2-40B4-BE49-F238E27FC236}">
                  <a16:creationId xmlns:a16="http://schemas.microsoft.com/office/drawing/2014/main" id="{1CC5F968-0875-210E-F1D9-DFAC0C442A90}"/>
                </a:ext>
              </a:extLst>
            </p:cNvPr>
            <p:cNvSpPr/>
            <p:nvPr/>
          </p:nvSpPr>
          <p:spPr>
            <a:xfrm>
              <a:off x="7248617" y="4392796"/>
              <a:ext cx="1080000" cy="108000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Cluster 1</a:t>
              </a:r>
              <a:b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</a:br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AHR: 28%</a:t>
              </a:r>
            </a:p>
          </p:txBody>
        </p:sp>
        <p:sp>
          <p:nvSpPr>
            <p:cNvPr id="9236" name="Oval 9235">
              <a:extLst>
                <a:ext uri="{FF2B5EF4-FFF2-40B4-BE49-F238E27FC236}">
                  <a16:creationId xmlns:a16="http://schemas.microsoft.com/office/drawing/2014/main" id="{11658CE1-4F7A-842F-9738-94EE627E01E4}"/>
                </a:ext>
              </a:extLst>
            </p:cNvPr>
            <p:cNvSpPr/>
            <p:nvPr/>
          </p:nvSpPr>
          <p:spPr>
            <a:xfrm>
              <a:off x="9351736" y="1719206"/>
              <a:ext cx="1080000" cy="108000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Cluster 4</a:t>
              </a:r>
              <a:b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</a:br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AHR: 100%</a:t>
              </a:r>
            </a:p>
          </p:txBody>
        </p:sp>
        <p:sp>
          <p:nvSpPr>
            <p:cNvPr id="9239" name="Oval 9238">
              <a:extLst>
                <a:ext uri="{FF2B5EF4-FFF2-40B4-BE49-F238E27FC236}">
                  <a16:creationId xmlns:a16="http://schemas.microsoft.com/office/drawing/2014/main" id="{BE94653A-A918-A48D-E88D-C65650FCA190}"/>
                </a:ext>
              </a:extLst>
            </p:cNvPr>
            <p:cNvSpPr/>
            <p:nvPr/>
          </p:nvSpPr>
          <p:spPr>
            <a:xfrm>
              <a:off x="8267514" y="2807915"/>
              <a:ext cx="1080000" cy="108000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Cluster 3</a:t>
              </a:r>
              <a:b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</a:br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AHR: 65%</a:t>
              </a:r>
            </a:p>
          </p:txBody>
        </p:sp>
        <p:sp>
          <p:nvSpPr>
            <p:cNvPr id="9240" name="Rectangle 9239">
              <a:extLst>
                <a:ext uri="{FF2B5EF4-FFF2-40B4-BE49-F238E27FC236}">
                  <a16:creationId xmlns:a16="http://schemas.microsoft.com/office/drawing/2014/main" id="{5B1CE035-1004-4F22-BF93-F6D3716A6839}"/>
                </a:ext>
              </a:extLst>
            </p:cNvPr>
            <p:cNvSpPr/>
            <p:nvPr/>
          </p:nvSpPr>
          <p:spPr>
            <a:xfrm>
              <a:off x="6251125" y="1502719"/>
              <a:ext cx="5112778" cy="4404078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244" name="Content Placeholder 9243">
            <a:extLst>
              <a:ext uri="{FF2B5EF4-FFF2-40B4-BE49-F238E27FC236}">
                <a16:creationId xmlns:a16="http://schemas.microsoft.com/office/drawing/2014/main" id="{368E3974-D242-9D27-A336-3D0B14ACA8F4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800" dirty="0"/>
              <a:t>Figures adapted from Haldar P, et al. Am J Respir Crit Care Med 2008;178:218–224 (Adapted with permission of the American Thoracic Society. Copyright © 2023 American Thoracic Society. All rights reserved. The American Journal of Respiratory Cell and Molecular Biology is an official journal of the American Thoracic </a:t>
            </a:r>
            <a:r>
              <a:rPr lang="en-GB" sz="800" dirty="0" err="1"/>
              <a:t>Society.Readers</a:t>
            </a:r>
            <a:r>
              <a:rPr lang="en-GB" sz="800" dirty="0"/>
              <a:t> are encouraged to read the entire article for the correct context at https://doi.org/10.1164/rccm.200711-1754oc. The authors, editors, and The American Thoracic Society are not responsible for errors or omissions in adaptations.) and </a:t>
            </a:r>
            <a:r>
              <a:rPr lang="en-GB" sz="800" dirty="0" err="1"/>
              <a:t>Sverrild</a:t>
            </a:r>
            <a:r>
              <a:rPr lang="en-GB" sz="800" dirty="0"/>
              <a:t> A, et al. J Allergy Clin Immunol </a:t>
            </a:r>
            <a:r>
              <a:rPr lang="en-GB" sz="800" dirty="0" err="1"/>
              <a:t>Pract</a:t>
            </a:r>
            <a:r>
              <a:rPr lang="en-GB" sz="800" dirty="0"/>
              <a:t> 2021;9:4029–4036</a:t>
            </a:r>
            <a:br>
              <a:rPr lang="en-GB" sz="800" dirty="0"/>
            </a:br>
            <a:r>
              <a:rPr lang="en-GB" sz="800" dirty="0"/>
              <a:t>AHR, airway hyperresponsiveness</a:t>
            </a:r>
            <a:br>
              <a:rPr lang="en-GB" sz="800" dirty="0"/>
            </a:br>
            <a:r>
              <a:rPr lang="en-GB" sz="800" dirty="0"/>
              <a:t>1. Haldar P, et al. Am J Respir Crit Care Med 2008;178:218–224; 2. </a:t>
            </a:r>
            <a:r>
              <a:rPr lang="en-GB" sz="800" dirty="0" err="1"/>
              <a:t>Sverrild</a:t>
            </a:r>
            <a:r>
              <a:rPr lang="en-GB" sz="800" dirty="0"/>
              <a:t> A, et al. J Allergy Clin Immunol </a:t>
            </a:r>
            <a:r>
              <a:rPr lang="en-GB" sz="800" dirty="0" err="1"/>
              <a:t>Pract</a:t>
            </a:r>
            <a:r>
              <a:rPr lang="en-GB" sz="800" dirty="0"/>
              <a:t> 2021;9:4029–4036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924B5AA-9DDD-975A-EBF5-0E6B54362A48}"/>
              </a:ext>
            </a:extLst>
          </p:cNvPr>
          <p:cNvGrpSpPr/>
          <p:nvPr/>
        </p:nvGrpSpPr>
        <p:grpSpPr>
          <a:xfrm>
            <a:off x="635730" y="1532270"/>
            <a:ext cx="5237816" cy="4404078"/>
            <a:chOff x="635730" y="1532270"/>
            <a:chExt cx="5237816" cy="440407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868CD8B-7286-D64A-3087-B56BEFD3A9E3}"/>
                </a:ext>
              </a:extLst>
            </p:cNvPr>
            <p:cNvGrpSpPr/>
            <p:nvPr/>
          </p:nvGrpSpPr>
          <p:grpSpPr>
            <a:xfrm>
              <a:off x="635730" y="1532270"/>
              <a:ext cx="5148190" cy="4404078"/>
              <a:chOff x="635730" y="1372775"/>
              <a:chExt cx="5148190" cy="4404078"/>
            </a:xfrm>
          </p:grpSpPr>
          <p:grpSp>
            <p:nvGrpSpPr>
              <p:cNvPr id="9234" name="Group 9233">
                <a:extLst>
                  <a:ext uri="{FF2B5EF4-FFF2-40B4-BE49-F238E27FC236}">
                    <a16:creationId xmlns:a16="http://schemas.microsoft.com/office/drawing/2014/main" id="{94F4AAB2-36EA-FE92-BD0D-94027E482A76}"/>
                  </a:ext>
                </a:extLst>
              </p:cNvPr>
              <p:cNvGrpSpPr/>
              <p:nvPr/>
            </p:nvGrpSpPr>
            <p:grpSpPr>
              <a:xfrm>
                <a:off x="635730" y="1372775"/>
                <a:ext cx="5112778" cy="4404078"/>
                <a:chOff x="252550" y="1546952"/>
                <a:chExt cx="5112778" cy="4404078"/>
              </a:xfrm>
            </p:grpSpPr>
            <p:sp>
              <p:nvSpPr>
                <p:cNvPr id="9233" name="Rectangle 9232">
                  <a:extLst>
                    <a:ext uri="{FF2B5EF4-FFF2-40B4-BE49-F238E27FC236}">
                      <a16:creationId xmlns:a16="http://schemas.microsoft.com/office/drawing/2014/main" id="{446ACE25-CA3D-AE39-E1E7-F284BDAA8AB8}"/>
                    </a:ext>
                  </a:extLst>
                </p:cNvPr>
                <p:cNvSpPr/>
                <p:nvPr/>
              </p:nvSpPr>
              <p:spPr>
                <a:xfrm>
                  <a:off x="252550" y="1546952"/>
                  <a:ext cx="5112778" cy="4404078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9221" name="Group 9220">
                  <a:extLst>
                    <a:ext uri="{FF2B5EF4-FFF2-40B4-BE49-F238E27FC236}">
                      <a16:creationId xmlns:a16="http://schemas.microsoft.com/office/drawing/2014/main" id="{6A60318C-6E43-B7C7-A665-6FE17432986C}"/>
                    </a:ext>
                  </a:extLst>
                </p:cNvPr>
                <p:cNvGrpSpPr/>
                <p:nvPr/>
              </p:nvGrpSpPr>
              <p:grpSpPr>
                <a:xfrm>
                  <a:off x="430761" y="1638081"/>
                  <a:ext cx="4664678" cy="4312949"/>
                  <a:chOff x="387650" y="1619794"/>
                  <a:chExt cx="4664678" cy="4312949"/>
                </a:xfrm>
              </p:grpSpPr>
              <p:grpSp>
                <p:nvGrpSpPr>
                  <p:cNvPr id="25" name="Group 24">
                    <a:extLst>
                      <a:ext uri="{FF2B5EF4-FFF2-40B4-BE49-F238E27FC236}">
                        <a16:creationId xmlns:a16="http://schemas.microsoft.com/office/drawing/2014/main" id="{50FFFDD1-8BEE-634C-B68E-C6F64EA186D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809897" y="1619794"/>
                    <a:ext cx="3866606" cy="3866607"/>
                    <a:chOff x="809897" y="2394857"/>
                    <a:chExt cx="3091543" cy="3091544"/>
                  </a:xfrm>
                </p:grpSpPr>
                <p:cxnSp>
                  <p:nvCxnSpPr>
                    <p:cNvPr id="4" name="Straight Arrow Connector 3">
                      <a:extLst>
                        <a:ext uri="{FF2B5EF4-FFF2-40B4-BE49-F238E27FC236}">
                          <a16:creationId xmlns:a16="http://schemas.microsoft.com/office/drawing/2014/main" id="{EE4A81C9-BF8C-CB8B-26CB-29685E471F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818606" y="2394857"/>
                      <a:ext cx="0" cy="3091543"/>
                    </a:xfrm>
                    <a:prstGeom prst="straightConnector1">
                      <a:avLst/>
                    </a:prstGeom>
                    <a:ln w="19050">
                      <a:solidFill>
                        <a:schemeClr val="tx1"/>
                      </a:solidFill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" name="Straight Arrow Connector 4">
                      <a:extLst>
                        <a:ext uri="{FF2B5EF4-FFF2-40B4-BE49-F238E27FC236}">
                          <a16:creationId xmlns:a16="http://schemas.microsoft.com/office/drawing/2014/main" id="{A2B510D6-EC64-3685-7655-A50F1C1001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5400000" flipV="1">
                      <a:off x="2355669" y="3940629"/>
                      <a:ext cx="0" cy="3091543"/>
                    </a:xfrm>
                    <a:prstGeom prst="straightConnector1">
                      <a:avLst/>
                    </a:prstGeom>
                    <a:ln w="19050">
                      <a:solidFill>
                        <a:schemeClr val="tx1"/>
                      </a:solidFill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6" name="Oval 25">
                    <a:extLst>
                      <a:ext uri="{FF2B5EF4-FFF2-40B4-BE49-F238E27FC236}">
                        <a16:creationId xmlns:a16="http://schemas.microsoft.com/office/drawing/2014/main" id="{E0CE56A1-31CC-5B4F-5D16-2B051FBCFB87}"/>
                      </a:ext>
                    </a:extLst>
                  </p:cNvPr>
                  <p:cNvSpPr/>
                  <p:nvPr/>
                </p:nvSpPr>
                <p:spPr>
                  <a:xfrm>
                    <a:off x="3284492" y="4359398"/>
                    <a:ext cx="1767836" cy="1073330"/>
                  </a:xfrm>
                  <a:prstGeom prst="ellipse">
                    <a:avLst/>
                  </a:prstGeom>
                  <a:solidFill>
                    <a:schemeClr val="bg2">
                      <a:alpha val="25098"/>
                    </a:schemeClr>
                  </a:solidFill>
                  <a:ln>
                    <a:solidFill>
                      <a:schemeClr val="bg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Inflammation predominant</a:t>
                    </a:r>
                  </a:p>
                </p:txBody>
              </p:sp>
              <p:sp>
                <p:nvSpPr>
                  <p:cNvPr id="28" name="Oval 27">
                    <a:extLst>
                      <a:ext uri="{FF2B5EF4-FFF2-40B4-BE49-F238E27FC236}">
                        <a16:creationId xmlns:a16="http://schemas.microsoft.com/office/drawing/2014/main" id="{3A6A8CB3-491E-3C44-FBD6-1BF02D8532EA}"/>
                      </a:ext>
                    </a:extLst>
                  </p:cNvPr>
                  <p:cNvSpPr/>
                  <p:nvPr/>
                </p:nvSpPr>
                <p:spPr>
                  <a:xfrm>
                    <a:off x="860344" y="4491115"/>
                    <a:ext cx="1521539" cy="809895"/>
                  </a:xfrm>
                  <a:prstGeom prst="ellipse">
                    <a:avLst/>
                  </a:prstGeom>
                  <a:solidFill>
                    <a:srgbClr val="590995">
                      <a:alpha val="25098"/>
                    </a:srgb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Benign asthma</a:t>
                    </a:r>
                  </a:p>
                </p:txBody>
              </p:sp>
              <p:sp>
                <p:nvSpPr>
                  <p:cNvPr id="29" name="Oval 28">
                    <a:extLst>
                      <a:ext uri="{FF2B5EF4-FFF2-40B4-BE49-F238E27FC236}">
                        <a16:creationId xmlns:a16="http://schemas.microsoft.com/office/drawing/2014/main" id="{D3972381-FC3D-A5A6-FF17-D840916BF5F2}"/>
                      </a:ext>
                    </a:extLst>
                  </p:cNvPr>
                  <p:cNvSpPr/>
                  <p:nvPr/>
                </p:nvSpPr>
                <p:spPr>
                  <a:xfrm rot="19315474">
                    <a:off x="1565606" y="3148148"/>
                    <a:ext cx="2667348" cy="80989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590995">
                          <a:alpha val="25098"/>
                        </a:srgbClr>
                      </a:gs>
                      <a:gs pos="100000">
                        <a:srgbClr val="28ABE1">
                          <a:alpha val="25098"/>
                        </a:srgbClr>
                      </a:gs>
                    </a:gsLst>
                    <a:lin ang="0" scaled="1"/>
                    <a:tileRect/>
                  </a:gradFill>
                  <a:ln>
                    <a:gradFill flip="none"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0" scaled="1"/>
                      <a:tileRect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Early-onset </a:t>
                    </a:r>
                    <a:b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</a:br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atopic asthma</a:t>
                    </a:r>
                  </a:p>
                </p:txBody>
              </p:sp>
              <p:sp>
                <p:nvSpPr>
                  <p:cNvPr id="9216" name="Oval 9215">
                    <a:extLst>
                      <a:ext uri="{FF2B5EF4-FFF2-40B4-BE49-F238E27FC236}">
                        <a16:creationId xmlns:a16="http://schemas.microsoft.com/office/drawing/2014/main" id="{C30E72CC-AFE9-7785-4B78-0315ECDCCCAF}"/>
                      </a:ext>
                    </a:extLst>
                  </p:cNvPr>
                  <p:cNvSpPr/>
                  <p:nvPr/>
                </p:nvSpPr>
                <p:spPr>
                  <a:xfrm>
                    <a:off x="875973" y="1666086"/>
                    <a:ext cx="1711535" cy="809895"/>
                  </a:xfrm>
                  <a:prstGeom prst="ellipse">
                    <a:avLst/>
                  </a:prstGeom>
                  <a:solidFill>
                    <a:schemeClr val="bg2">
                      <a:alpha val="25098"/>
                    </a:schemeClr>
                  </a:solidFill>
                  <a:ln>
                    <a:solidFill>
                      <a:schemeClr val="bg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Early symptom predominant</a:t>
                    </a:r>
                  </a:p>
                </p:txBody>
              </p:sp>
              <p:sp>
                <p:nvSpPr>
                  <p:cNvPr id="9217" name="Oval 9216">
                    <a:extLst>
                      <a:ext uri="{FF2B5EF4-FFF2-40B4-BE49-F238E27FC236}">
                        <a16:creationId xmlns:a16="http://schemas.microsoft.com/office/drawing/2014/main" id="{2D1AB4C1-539C-B4E7-73BC-8117B424599E}"/>
                      </a:ext>
                    </a:extLst>
                  </p:cNvPr>
                  <p:cNvSpPr/>
                  <p:nvPr/>
                </p:nvSpPr>
                <p:spPr>
                  <a:xfrm>
                    <a:off x="875972" y="2389468"/>
                    <a:ext cx="1764000" cy="7095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590995">
                          <a:alpha val="25098"/>
                        </a:srgbClr>
                      </a:gs>
                      <a:gs pos="100000">
                        <a:srgbClr val="28ABE1">
                          <a:alpha val="25098"/>
                        </a:srgbClr>
                      </a:gs>
                    </a:gsLst>
                    <a:lin ang="16200000" scaled="1"/>
                    <a:tileRect/>
                  </a:gradFill>
                  <a:ln>
                    <a:gradFill flip="none"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16200000" scaled="1"/>
                      <a:tileRect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Obese </a:t>
                    </a:r>
                    <a:b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</a:br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non-eosinophilic</a:t>
                    </a:r>
                  </a:p>
                </p:txBody>
              </p:sp>
              <p:sp>
                <p:nvSpPr>
                  <p:cNvPr id="9219" name="Rectangle 9218">
                    <a:extLst>
                      <a:ext uri="{FF2B5EF4-FFF2-40B4-BE49-F238E27FC236}">
                        <a16:creationId xmlns:a16="http://schemas.microsoft.com/office/drawing/2014/main" id="{C94B443E-0EF9-511E-779E-8C0172DDF8C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-87097" y="3370526"/>
                    <a:ext cx="1314635" cy="36514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6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Symptoms</a:t>
                    </a:r>
                  </a:p>
                </p:txBody>
              </p:sp>
              <p:sp>
                <p:nvSpPr>
                  <p:cNvPr id="9220" name="Rectangle 9219">
                    <a:extLst>
                      <a:ext uri="{FF2B5EF4-FFF2-40B4-BE49-F238E27FC236}">
                        <a16:creationId xmlns:a16="http://schemas.microsoft.com/office/drawing/2014/main" id="{F079310A-8936-7AAC-CE6C-4B0FB2B81633}"/>
                      </a:ext>
                    </a:extLst>
                  </p:cNvPr>
                  <p:cNvSpPr/>
                  <p:nvPr/>
                </p:nvSpPr>
                <p:spPr>
                  <a:xfrm>
                    <a:off x="1275383" y="5567601"/>
                    <a:ext cx="2933854" cy="36514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6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Eosinophilic inflammation</a:t>
                    </a:r>
                  </a:p>
                </p:txBody>
              </p:sp>
            </p:grpSp>
          </p:grp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19DE971C-D212-CB3E-5E66-F423F03962AB}"/>
                  </a:ext>
                </a:extLst>
              </p:cNvPr>
              <p:cNvSpPr txBox="1"/>
              <p:nvPr/>
            </p:nvSpPr>
            <p:spPr>
              <a:xfrm>
                <a:off x="2909526" y="1428996"/>
                <a:ext cx="114071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400" b="1">
                    <a:solidFill>
                      <a:schemeClr val="tx2"/>
                    </a:solidFill>
                  </a:rPr>
                  <a:t>Discordant</a:t>
                </a:r>
                <a:r>
                  <a:rPr lang="en-GB" sz="1400" b="1">
                    <a:solidFill>
                      <a:schemeClr val="tx1">
                        <a:lumMod val="50000"/>
                      </a:schemeClr>
                    </a:solidFill>
                  </a:rPr>
                  <a:t> </a:t>
                </a:r>
                <a:r>
                  <a:rPr lang="en-GB" sz="1400" b="1">
                    <a:solidFill>
                      <a:schemeClr val="tx2"/>
                    </a:solidFill>
                  </a:rPr>
                  <a:t>symptoms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FC201E7-DBCA-FCAE-BF6B-9CF9EA1403F1}"/>
                  </a:ext>
                </a:extLst>
              </p:cNvPr>
              <p:cNvSpPr txBox="1"/>
              <p:nvPr/>
            </p:nvSpPr>
            <p:spPr>
              <a:xfrm>
                <a:off x="4492985" y="3703493"/>
                <a:ext cx="1290935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400" b="1">
                    <a:solidFill>
                      <a:schemeClr val="tx2"/>
                    </a:solidFill>
                  </a:rPr>
                  <a:t>Discordant</a:t>
                </a:r>
                <a:r>
                  <a:rPr lang="en-GB" sz="1400" b="1">
                    <a:solidFill>
                      <a:schemeClr val="tx1">
                        <a:lumMod val="50000"/>
                      </a:schemeClr>
                    </a:solidFill>
                  </a:rPr>
                  <a:t> </a:t>
                </a:r>
                <a:r>
                  <a:rPr lang="en-GB" sz="1400" b="1">
                    <a:solidFill>
                      <a:schemeClr val="tx2"/>
                    </a:solidFill>
                  </a:rPr>
                  <a:t>inflammation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1148A8BB-A676-0204-8365-62FE52129DA4}"/>
                  </a:ext>
                </a:extLst>
              </p:cNvPr>
              <p:cNvSpPr txBox="1"/>
              <p:nvPr/>
            </p:nvSpPr>
            <p:spPr>
              <a:xfrm>
                <a:off x="4242963" y="2174756"/>
                <a:ext cx="114071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schemeClr val="tx2"/>
                    </a:solidFill>
                  </a:rPr>
                  <a:t>Concordant disease</a:t>
                </a:r>
              </a:p>
            </p:txBody>
          </p: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218B0535-9FAB-FC86-1486-97F2CF055267}"/>
                </a:ext>
              </a:extLst>
            </p:cNvPr>
            <p:cNvSpPr/>
            <p:nvPr/>
          </p:nvSpPr>
          <p:spPr>
            <a:xfrm rot="19397529">
              <a:off x="659875" y="3000006"/>
              <a:ext cx="5213671" cy="1747474"/>
            </a:xfrm>
            <a:prstGeom prst="ellipse">
              <a:avLst/>
            </a:prstGeom>
            <a:noFill/>
            <a:ln>
              <a:solidFill>
                <a:schemeClr val="tx2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 dirty="0"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581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39">
            <a:extLst>
              <a:ext uri="{FF2B5EF4-FFF2-40B4-BE49-F238E27FC236}">
                <a16:creationId xmlns:a16="http://schemas.microsoft.com/office/drawing/2014/main" id="{BDE0703B-89ED-4D26-8D84-1451C27B97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clinical relevance of airway hyperresponsiveness</a:t>
            </a:r>
            <a:r>
              <a:rPr lang="en-US" baseline="30000" dirty="0"/>
              <a:t>1–4</a:t>
            </a:r>
          </a:p>
        </p:txBody>
      </p:sp>
      <p:sp>
        <p:nvSpPr>
          <p:cNvPr id="2228" name="Content Placeholder 2227">
            <a:extLst>
              <a:ext uri="{FF2B5EF4-FFF2-40B4-BE49-F238E27FC236}">
                <a16:creationId xmlns:a16="http://schemas.microsoft.com/office/drawing/2014/main" id="{8590B53D-947C-CC58-39CA-886401C18A0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800" dirty="0"/>
              <a:t>ICS, inhaled corticosteroid(s)</a:t>
            </a:r>
            <a:endParaRPr lang="en-US" sz="800" strike="sngStrike" dirty="0">
              <a:highlight>
                <a:srgbClr val="FFFF00"/>
              </a:highlight>
            </a:endParaRPr>
          </a:p>
          <a:p>
            <a:pPr marL="0" indent="0">
              <a:buNone/>
            </a:pPr>
            <a:r>
              <a:rPr lang="en-US" sz="800" dirty="0">
                <a:latin typeface="Calibri"/>
                <a:ea typeface="Roboto"/>
                <a:cs typeface="Calibri"/>
              </a:rPr>
              <a:t>1.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Brutsche</a:t>
            </a:r>
            <a:r>
              <a:rPr lang="en-US" sz="800" dirty="0">
                <a:latin typeface="Calibri"/>
                <a:ea typeface="Roboto"/>
                <a:cs typeface="Calibri"/>
              </a:rPr>
              <a:t> MH, et al. Thorax 2006;61:671–677; 2. Yan K, et al. Thorax 1983;38:760–765; 3.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Leuppi</a:t>
            </a:r>
            <a:r>
              <a:rPr lang="en-US" sz="800" dirty="0">
                <a:latin typeface="Calibri"/>
                <a:ea typeface="Roboto"/>
                <a:cs typeface="Calibri"/>
              </a:rPr>
              <a:t> JD, et al. Am J Respir Crit Care Med 2001;163:406–412; 4. Cockcroft DW, et al. Clin Allergy 1977;7:235–243</a:t>
            </a:r>
            <a:endParaRPr lang="en-GB" sz="800" dirty="0">
              <a:latin typeface="Calibri"/>
              <a:ea typeface="Roboto"/>
              <a:cs typeface="Calibri"/>
            </a:endParaRPr>
          </a:p>
        </p:txBody>
      </p:sp>
      <p:grpSp>
        <p:nvGrpSpPr>
          <p:cNvPr id="2231" name="Group 2230">
            <a:extLst>
              <a:ext uri="{FF2B5EF4-FFF2-40B4-BE49-F238E27FC236}">
                <a16:creationId xmlns:a16="http://schemas.microsoft.com/office/drawing/2014/main" id="{CB5801CC-88B9-4070-7DDB-CCBB7D5FCC92}"/>
              </a:ext>
            </a:extLst>
          </p:cNvPr>
          <p:cNvGrpSpPr>
            <a:grpSpLocks noChangeAspect="1"/>
          </p:cNvGrpSpPr>
          <p:nvPr/>
        </p:nvGrpSpPr>
        <p:grpSpPr>
          <a:xfrm>
            <a:off x="1409747" y="1841531"/>
            <a:ext cx="11201304" cy="3672000"/>
            <a:chOff x="350735" y="1929435"/>
            <a:chExt cx="10536992" cy="3454226"/>
          </a:xfrm>
        </p:grpSpPr>
        <p:grpSp>
          <p:nvGrpSpPr>
            <p:cNvPr id="2232" name="Group 2231">
              <a:extLst>
                <a:ext uri="{FF2B5EF4-FFF2-40B4-BE49-F238E27FC236}">
                  <a16:creationId xmlns:a16="http://schemas.microsoft.com/office/drawing/2014/main" id="{781E2B94-A9A3-1A54-B4BD-5BFD08987DB7}"/>
                </a:ext>
              </a:extLst>
            </p:cNvPr>
            <p:cNvGrpSpPr/>
            <p:nvPr/>
          </p:nvGrpSpPr>
          <p:grpSpPr>
            <a:xfrm>
              <a:off x="3876149" y="2684066"/>
              <a:ext cx="1806309" cy="1818859"/>
              <a:chOff x="3633859" y="3468815"/>
              <a:chExt cx="1806309" cy="1818859"/>
            </a:xfrm>
          </p:grpSpPr>
          <p:grpSp>
            <p:nvGrpSpPr>
              <p:cNvPr id="2297" name="Group 2296">
                <a:extLst>
                  <a:ext uri="{FF2B5EF4-FFF2-40B4-BE49-F238E27FC236}">
                    <a16:creationId xmlns:a16="http://schemas.microsoft.com/office/drawing/2014/main" id="{1B263D70-B05B-B051-1C90-E8ABBD275AF2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633859" y="3468815"/>
                <a:ext cx="1806309" cy="1818859"/>
                <a:chOff x="1017462" y="3042065"/>
                <a:chExt cx="2092128" cy="2104473"/>
              </a:xfrm>
            </p:grpSpPr>
            <p:grpSp>
              <p:nvGrpSpPr>
                <p:cNvPr id="2299" name="Graphic 6837">
                  <a:extLst>
                    <a:ext uri="{FF2B5EF4-FFF2-40B4-BE49-F238E27FC236}">
                      <a16:creationId xmlns:a16="http://schemas.microsoft.com/office/drawing/2014/main" id="{D0ED049B-C6CD-4F62-1D33-1E5D7450030E}"/>
                    </a:ext>
                  </a:extLst>
                </p:cNvPr>
                <p:cNvGrpSpPr/>
                <p:nvPr/>
              </p:nvGrpSpPr>
              <p:grpSpPr>
                <a:xfrm>
                  <a:off x="1880820" y="3042065"/>
                  <a:ext cx="347631" cy="1010310"/>
                  <a:chOff x="1706268" y="2845360"/>
                  <a:chExt cx="317712" cy="923356"/>
                </a:xfrm>
                <a:solidFill>
                  <a:schemeClr val="bg2">
                    <a:lumMod val="40000"/>
                    <a:lumOff val="60000"/>
                  </a:schemeClr>
                </a:solidFill>
              </p:grpSpPr>
              <p:sp>
                <p:nvSpPr>
                  <p:cNvPr id="2303" name="Freeform: Shape 2302">
                    <a:extLst>
                      <a:ext uri="{FF2B5EF4-FFF2-40B4-BE49-F238E27FC236}">
                        <a16:creationId xmlns:a16="http://schemas.microsoft.com/office/drawing/2014/main" id="{7B3F8C95-8FE0-D739-C072-47B616671484}"/>
                      </a:ext>
                    </a:extLst>
                  </p:cNvPr>
                  <p:cNvSpPr/>
                  <p:nvPr/>
                </p:nvSpPr>
                <p:spPr>
                  <a:xfrm>
                    <a:off x="1706268" y="2845360"/>
                    <a:ext cx="317712" cy="923356"/>
                  </a:xfrm>
                  <a:custGeom>
                    <a:avLst/>
                    <a:gdLst>
                      <a:gd name="connsiteX0" fmla="*/ 317471 w 317712"/>
                      <a:gd name="connsiteY0" fmla="*/ 819405 h 923356"/>
                      <a:gd name="connsiteX1" fmla="*/ 260781 w 317712"/>
                      <a:gd name="connsiteY1" fmla="*/ 923357 h 923356"/>
                      <a:gd name="connsiteX2" fmla="*/ 215937 w 317712"/>
                      <a:gd name="connsiteY2" fmla="*/ 876095 h 923356"/>
                      <a:gd name="connsiteX3" fmla="*/ 199860 w 317712"/>
                      <a:gd name="connsiteY3" fmla="*/ 869447 h 923356"/>
                      <a:gd name="connsiteX4" fmla="*/ 184872 w 317712"/>
                      <a:gd name="connsiteY4" fmla="*/ 841888 h 923356"/>
                      <a:gd name="connsiteX5" fmla="*/ 184872 w 317712"/>
                      <a:gd name="connsiteY5" fmla="*/ 841888 h 923356"/>
                      <a:gd name="connsiteX6" fmla="*/ 178103 w 317712"/>
                      <a:gd name="connsiteY6" fmla="*/ 800307 h 923356"/>
                      <a:gd name="connsiteX7" fmla="*/ 116578 w 317712"/>
                      <a:gd name="connsiteY7" fmla="*/ 802725 h 923356"/>
                      <a:gd name="connsiteX8" fmla="*/ 108117 w 317712"/>
                      <a:gd name="connsiteY8" fmla="*/ 830888 h 923356"/>
                      <a:gd name="connsiteX9" fmla="*/ 90711 w 317712"/>
                      <a:gd name="connsiteY9" fmla="*/ 852162 h 923356"/>
                      <a:gd name="connsiteX10" fmla="*/ 88173 w 317712"/>
                      <a:gd name="connsiteY10" fmla="*/ 854580 h 923356"/>
                      <a:gd name="connsiteX11" fmla="*/ 55174 w 317712"/>
                      <a:gd name="connsiteY11" fmla="*/ 892413 h 923356"/>
                      <a:gd name="connsiteX12" fmla="*/ 781 w 317712"/>
                      <a:gd name="connsiteY12" fmla="*/ 778912 h 923356"/>
                      <a:gd name="connsiteX13" fmla="*/ 12143 w 317712"/>
                      <a:gd name="connsiteY13" fmla="*/ 756430 h 923356"/>
                      <a:gd name="connsiteX14" fmla="*/ 38373 w 317712"/>
                      <a:gd name="connsiteY14" fmla="*/ 743496 h 923356"/>
                      <a:gd name="connsiteX15" fmla="*/ 38614 w 317712"/>
                      <a:gd name="connsiteY15" fmla="*/ 743496 h 923356"/>
                      <a:gd name="connsiteX16" fmla="*/ 50460 w 317712"/>
                      <a:gd name="connsiteY16" fmla="*/ 695388 h 923356"/>
                      <a:gd name="connsiteX17" fmla="*/ 57471 w 317712"/>
                      <a:gd name="connsiteY17" fmla="*/ 686807 h 923356"/>
                      <a:gd name="connsiteX18" fmla="*/ 52636 w 317712"/>
                      <a:gd name="connsiteY18" fmla="*/ 659126 h 923356"/>
                      <a:gd name="connsiteX19" fmla="*/ 59767 w 317712"/>
                      <a:gd name="connsiteY19" fmla="*/ 641962 h 923356"/>
                      <a:gd name="connsiteX20" fmla="*/ 53723 w 317712"/>
                      <a:gd name="connsiteY20" fmla="*/ 603282 h 923356"/>
                      <a:gd name="connsiteX21" fmla="*/ 57108 w 317712"/>
                      <a:gd name="connsiteY21" fmla="*/ 581767 h 923356"/>
                      <a:gd name="connsiteX22" fmla="*/ 57471 w 317712"/>
                      <a:gd name="connsiteY22" fmla="*/ 580558 h 923356"/>
                      <a:gd name="connsiteX23" fmla="*/ 54328 w 317712"/>
                      <a:gd name="connsiteY23" fmla="*/ 537648 h 923356"/>
                      <a:gd name="connsiteX24" fmla="*/ 58679 w 317712"/>
                      <a:gd name="connsiteY24" fmla="*/ 516374 h 923356"/>
                      <a:gd name="connsiteX25" fmla="*/ 59888 w 317712"/>
                      <a:gd name="connsiteY25" fmla="*/ 512143 h 923356"/>
                      <a:gd name="connsiteX26" fmla="*/ 57712 w 317712"/>
                      <a:gd name="connsiteY26" fmla="*/ 458113 h 923356"/>
                      <a:gd name="connsiteX27" fmla="*/ 59888 w 317712"/>
                      <a:gd name="connsiteY27" fmla="*/ 450618 h 923356"/>
                      <a:gd name="connsiteX28" fmla="*/ 56383 w 317712"/>
                      <a:gd name="connsiteY28" fmla="*/ 444817 h 923356"/>
                      <a:gd name="connsiteX29" fmla="*/ 59888 w 317712"/>
                      <a:gd name="connsiteY29" fmla="*/ 383050 h 923356"/>
                      <a:gd name="connsiteX30" fmla="*/ 62306 w 317712"/>
                      <a:gd name="connsiteY30" fmla="*/ 374951 h 923356"/>
                      <a:gd name="connsiteX31" fmla="*/ 58921 w 317712"/>
                      <a:gd name="connsiteY31" fmla="*/ 370963 h 923356"/>
                      <a:gd name="connsiteX32" fmla="*/ 62306 w 317712"/>
                      <a:gd name="connsiteY32" fmla="*/ 315844 h 923356"/>
                      <a:gd name="connsiteX33" fmla="*/ 55295 w 317712"/>
                      <a:gd name="connsiteY33" fmla="*/ 288889 h 923356"/>
                      <a:gd name="connsiteX34" fmla="*/ 55657 w 317712"/>
                      <a:gd name="connsiteY34" fmla="*/ 278494 h 923356"/>
                      <a:gd name="connsiteX35" fmla="*/ 59888 w 317712"/>
                      <a:gd name="connsiteY35" fmla="*/ 247308 h 923356"/>
                      <a:gd name="connsiteX36" fmla="*/ 55416 w 317712"/>
                      <a:gd name="connsiteY36" fmla="*/ 206453 h 923356"/>
                      <a:gd name="connsiteX37" fmla="*/ 57592 w 317712"/>
                      <a:gd name="connsiteY37" fmla="*/ 189531 h 923356"/>
                      <a:gd name="connsiteX38" fmla="*/ 59888 w 317712"/>
                      <a:gd name="connsiteY38" fmla="*/ 176476 h 923356"/>
                      <a:gd name="connsiteX39" fmla="*/ 57833 w 317712"/>
                      <a:gd name="connsiteY39" fmla="*/ 120270 h 923356"/>
                      <a:gd name="connsiteX40" fmla="*/ 59163 w 317712"/>
                      <a:gd name="connsiteY40" fmla="*/ 109874 h 923356"/>
                      <a:gd name="connsiteX41" fmla="*/ 59767 w 317712"/>
                      <a:gd name="connsiteY41" fmla="*/ 105644 h 923356"/>
                      <a:gd name="connsiteX42" fmla="*/ 57471 w 317712"/>
                      <a:gd name="connsiteY42" fmla="*/ 53668 h 923356"/>
                      <a:gd name="connsiteX43" fmla="*/ 56625 w 317712"/>
                      <a:gd name="connsiteY43" fmla="*/ 51371 h 923356"/>
                      <a:gd name="connsiteX44" fmla="*/ 54932 w 317712"/>
                      <a:gd name="connsiteY44" fmla="*/ 34691 h 923356"/>
                      <a:gd name="connsiteX45" fmla="*/ 59888 w 317712"/>
                      <a:gd name="connsiteY45" fmla="*/ 1692 h 923356"/>
                      <a:gd name="connsiteX46" fmla="*/ 215332 w 317712"/>
                      <a:gd name="connsiteY46" fmla="*/ 0 h 923356"/>
                      <a:gd name="connsiteX47" fmla="*/ 214486 w 317712"/>
                      <a:gd name="connsiteY47" fmla="*/ 27680 h 923356"/>
                      <a:gd name="connsiteX48" fmla="*/ 213519 w 317712"/>
                      <a:gd name="connsiteY48" fmla="*/ 29977 h 923356"/>
                      <a:gd name="connsiteX49" fmla="*/ 214970 w 317712"/>
                      <a:gd name="connsiteY49" fmla="*/ 54877 h 923356"/>
                      <a:gd name="connsiteX50" fmla="*/ 214970 w 317712"/>
                      <a:gd name="connsiteY50" fmla="*/ 54877 h 923356"/>
                      <a:gd name="connsiteX51" fmla="*/ 215937 w 317712"/>
                      <a:gd name="connsiteY51" fmla="*/ 70107 h 923356"/>
                      <a:gd name="connsiteX52" fmla="*/ 222706 w 317712"/>
                      <a:gd name="connsiteY52" fmla="*/ 102743 h 923356"/>
                      <a:gd name="connsiteX53" fmla="*/ 223189 w 317712"/>
                      <a:gd name="connsiteY53" fmla="*/ 118577 h 923356"/>
                      <a:gd name="connsiteX54" fmla="*/ 222947 w 317712"/>
                      <a:gd name="connsiteY54" fmla="*/ 129214 h 923356"/>
                      <a:gd name="connsiteX55" fmla="*/ 218233 w 317712"/>
                      <a:gd name="connsiteY55" fmla="*/ 176597 h 923356"/>
                      <a:gd name="connsiteX56" fmla="*/ 223310 w 317712"/>
                      <a:gd name="connsiteY56" fmla="*/ 190377 h 923356"/>
                      <a:gd name="connsiteX57" fmla="*/ 224156 w 317712"/>
                      <a:gd name="connsiteY57" fmla="*/ 203068 h 923356"/>
                      <a:gd name="connsiteX58" fmla="*/ 220530 w 317712"/>
                      <a:gd name="connsiteY58" fmla="*/ 233287 h 923356"/>
                      <a:gd name="connsiteX59" fmla="*/ 226332 w 317712"/>
                      <a:gd name="connsiteY59" fmla="*/ 273538 h 923356"/>
                      <a:gd name="connsiteX60" fmla="*/ 225727 w 317712"/>
                      <a:gd name="connsiteY60" fmla="*/ 285867 h 923356"/>
                      <a:gd name="connsiteX61" fmla="*/ 225244 w 317712"/>
                      <a:gd name="connsiteY61" fmla="*/ 292394 h 923356"/>
                      <a:gd name="connsiteX62" fmla="*/ 222947 w 317712"/>
                      <a:gd name="connsiteY62" fmla="*/ 351502 h 923356"/>
                      <a:gd name="connsiteX63" fmla="*/ 225365 w 317712"/>
                      <a:gd name="connsiteY63" fmla="*/ 362622 h 923356"/>
                      <a:gd name="connsiteX64" fmla="*/ 226573 w 317712"/>
                      <a:gd name="connsiteY64" fmla="*/ 377248 h 923356"/>
                      <a:gd name="connsiteX65" fmla="*/ 225244 w 317712"/>
                      <a:gd name="connsiteY65" fmla="*/ 431883 h 923356"/>
                      <a:gd name="connsiteX66" fmla="*/ 226453 w 317712"/>
                      <a:gd name="connsiteY66" fmla="*/ 439619 h 923356"/>
                      <a:gd name="connsiteX67" fmla="*/ 228024 w 317712"/>
                      <a:gd name="connsiteY67" fmla="*/ 455333 h 923356"/>
                      <a:gd name="connsiteX68" fmla="*/ 230079 w 317712"/>
                      <a:gd name="connsiteY68" fmla="*/ 510935 h 923356"/>
                      <a:gd name="connsiteX69" fmla="*/ 230079 w 317712"/>
                      <a:gd name="connsiteY69" fmla="*/ 512264 h 923356"/>
                      <a:gd name="connsiteX70" fmla="*/ 233222 w 317712"/>
                      <a:gd name="connsiteY70" fmla="*/ 526044 h 923356"/>
                      <a:gd name="connsiteX71" fmla="*/ 232617 w 317712"/>
                      <a:gd name="connsiteY71" fmla="*/ 576811 h 923356"/>
                      <a:gd name="connsiteX72" fmla="*/ 230200 w 317712"/>
                      <a:gd name="connsiteY72" fmla="*/ 597360 h 923356"/>
                      <a:gd name="connsiteX73" fmla="*/ 230925 w 317712"/>
                      <a:gd name="connsiteY73" fmla="*/ 598931 h 923356"/>
                      <a:gd name="connsiteX74" fmla="*/ 241078 w 317712"/>
                      <a:gd name="connsiteY74" fmla="*/ 659489 h 923356"/>
                      <a:gd name="connsiteX75" fmla="*/ 243979 w 317712"/>
                      <a:gd name="connsiteY75" fmla="*/ 693938 h 923356"/>
                      <a:gd name="connsiteX76" fmla="*/ 244463 w 317712"/>
                      <a:gd name="connsiteY76" fmla="*/ 701311 h 923356"/>
                      <a:gd name="connsiteX77" fmla="*/ 272022 w 317712"/>
                      <a:gd name="connsiteY77" fmla="*/ 747848 h 923356"/>
                      <a:gd name="connsiteX78" fmla="*/ 277461 w 317712"/>
                      <a:gd name="connsiteY78" fmla="*/ 750991 h 923356"/>
                      <a:gd name="connsiteX79" fmla="*/ 294988 w 317712"/>
                      <a:gd name="connsiteY79" fmla="*/ 766704 h 923356"/>
                      <a:gd name="connsiteX80" fmla="*/ 317713 w 317712"/>
                      <a:gd name="connsiteY80" fmla="*/ 819647 h 92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</a:cxnLst>
                    <a:rect l="l" t="t" r="r" b="b"/>
                    <a:pathLst>
                      <a:path w="317712" h="923356">
                        <a:moveTo>
                          <a:pt x="317471" y="819405"/>
                        </a:moveTo>
                        <a:cubicBezTo>
                          <a:pt x="315174" y="850107"/>
                          <a:pt x="260781" y="923357"/>
                          <a:pt x="260781" y="923357"/>
                        </a:cubicBezTo>
                        <a:cubicBezTo>
                          <a:pt x="234793" y="921060"/>
                          <a:pt x="215937" y="876095"/>
                          <a:pt x="215937" y="876095"/>
                        </a:cubicBezTo>
                        <a:cubicBezTo>
                          <a:pt x="209530" y="876095"/>
                          <a:pt x="204212" y="873678"/>
                          <a:pt x="199860" y="869447"/>
                        </a:cubicBezTo>
                        <a:cubicBezTo>
                          <a:pt x="192850" y="863162"/>
                          <a:pt x="188015" y="852767"/>
                          <a:pt x="184872" y="841888"/>
                        </a:cubicBezTo>
                        <a:lnTo>
                          <a:pt x="184872" y="841888"/>
                        </a:lnTo>
                        <a:cubicBezTo>
                          <a:pt x="178828" y="821702"/>
                          <a:pt x="178103" y="800307"/>
                          <a:pt x="178103" y="800307"/>
                        </a:cubicBezTo>
                        <a:cubicBezTo>
                          <a:pt x="159126" y="814449"/>
                          <a:pt x="116578" y="802725"/>
                          <a:pt x="116578" y="802725"/>
                        </a:cubicBezTo>
                        <a:cubicBezTo>
                          <a:pt x="118512" y="811427"/>
                          <a:pt x="114160" y="821823"/>
                          <a:pt x="108117" y="830888"/>
                        </a:cubicBezTo>
                        <a:cubicBezTo>
                          <a:pt x="102194" y="840317"/>
                          <a:pt x="94579" y="848294"/>
                          <a:pt x="90711" y="852162"/>
                        </a:cubicBezTo>
                        <a:cubicBezTo>
                          <a:pt x="89140" y="853733"/>
                          <a:pt x="88173" y="854580"/>
                          <a:pt x="88173" y="854580"/>
                        </a:cubicBezTo>
                        <a:cubicBezTo>
                          <a:pt x="90590" y="885403"/>
                          <a:pt x="55174" y="892413"/>
                          <a:pt x="55174" y="892413"/>
                        </a:cubicBezTo>
                        <a:lnTo>
                          <a:pt x="781" y="778912"/>
                        </a:lnTo>
                        <a:cubicBezTo>
                          <a:pt x="-2241" y="769968"/>
                          <a:pt x="3923" y="762232"/>
                          <a:pt x="12143" y="756430"/>
                        </a:cubicBezTo>
                        <a:cubicBezTo>
                          <a:pt x="22538" y="748694"/>
                          <a:pt x="36318" y="744222"/>
                          <a:pt x="38373" y="743496"/>
                        </a:cubicBezTo>
                        <a:cubicBezTo>
                          <a:pt x="38373" y="743496"/>
                          <a:pt x="38614" y="743496"/>
                          <a:pt x="38614" y="743496"/>
                        </a:cubicBezTo>
                        <a:cubicBezTo>
                          <a:pt x="28823" y="728750"/>
                          <a:pt x="41757" y="707234"/>
                          <a:pt x="50460" y="695388"/>
                        </a:cubicBezTo>
                        <a:cubicBezTo>
                          <a:pt x="54449" y="690070"/>
                          <a:pt x="57471" y="686807"/>
                          <a:pt x="57471" y="686807"/>
                        </a:cubicBezTo>
                        <a:cubicBezTo>
                          <a:pt x="48889" y="680763"/>
                          <a:pt x="49735" y="669159"/>
                          <a:pt x="52636" y="659126"/>
                        </a:cubicBezTo>
                        <a:cubicBezTo>
                          <a:pt x="55295" y="649698"/>
                          <a:pt x="59767" y="641962"/>
                          <a:pt x="59767" y="641962"/>
                        </a:cubicBezTo>
                        <a:cubicBezTo>
                          <a:pt x="52152" y="635556"/>
                          <a:pt x="52152" y="618029"/>
                          <a:pt x="53723" y="603282"/>
                        </a:cubicBezTo>
                        <a:cubicBezTo>
                          <a:pt x="54811" y="593371"/>
                          <a:pt x="56504" y="584789"/>
                          <a:pt x="57108" y="581767"/>
                        </a:cubicBezTo>
                        <a:cubicBezTo>
                          <a:pt x="57350" y="581042"/>
                          <a:pt x="57471" y="580558"/>
                          <a:pt x="57471" y="580558"/>
                        </a:cubicBezTo>
                        <a:cubicBezTo>
                          <a:pt x="51548" y="569680"/>
                          <a:pt x="52152" y="552153"/>
                          <a:pt x="54328" y="537648"/>
                        </a:cubicBezTo>
                        <a:cubicBezTo>
                          <a:pt x="55657" y="528703"/>
                          <a:pt x="57471" y="520846"/>
                          <a:pt x="58679" y="516374"/>
                        </a:cubicBezTo>
                        <a:cubicBezTo>
                          <a:pt x="59405" y="513715"/>
                          <a:pt x="59888" y="512143"/>
                          <a:pt x="59888" y="512143"/>
                        </a:cubicBezTo>
                        <a:cubicBezTo>
                          <a:pt x="49493" y="498122"/>
                          <a:pt x="54449" y="471046"/>
                          <a:pt x="57712" y="458113"/>
                        </a:cubicBezTo>
                        <a:cubicBezTo>
                          <a:pt x="58921" y="453520"/>
                          <a:pt x="59888" y="450618"/>
                          <a:pt x="59888" y="450618"/>
                        </a:cubicBezTo>
                        <a:cubicBezTo>
                          <a:pt x="58559" y="449047"/>
                          <a:pt x="57350" y="446992"/>
                          <a:pt x="56383" y="444817"/>
                        </a:cubicBezTo>
                        <a:cubicBezTo>
                          <a:pt x="49009" y="428136"/>
                          <a:pt x="55899" y="397555"/>
                          <a:pt x="59888" y="383050"/>
                        </a:cubicBezTo>
                        <a:cubicBezTo>
                          <a:pt x="61218" y="378094"/>
                          <a:pt x="62306" y="374951"/>
                          <a:pt x="62306" y="374951"/>
                        </a:cubicBezTo>
                        <a:cubicBezTo>
                          <a:pt x="60976" y="373743"/>
                          <a:pt x="59767" y="372413"/>
                          <a:pt x="58921" y="370963"/>
                        </a:cubicBezTo>
                        <a:cubicBezTo>
                          <a:pt x="45988" y="352469"/>
                          <a:pt x="62306" y="315844"/>
                          <a:pt x="62306" y="315844"/>
                        </a:cubicBezTo>
                        <a:cubicBezTo>
                          <a:pt x="57350" y="310042"/>
                          <a:pt x="55537" y="299768"/>
                          <a:pt x="55295" y="288889"/>
                        </a:cubicBezTo>
                        <a:cubicBezTo>
                          <a:pt x="55295" y="285504"/>
                          <a:pt x="55295" y="281999"/>
                          <a:pt x="55657" y="278494"/>
                        </a:cubicBezTo>
                        <a:cubicBezTo>
                          <a:pt x="56504" y="262176"/>
                          <a:pt x="59888" y="247308"/>
                          <a:pt x="59888" y="247308"/>
                        </a:cubicBezTo>
                        <a:cubicBezTo>
                          <a:pt x="53965" y="239210"/>
                          <a:pt x="53965" y="221804"/>
                          <a:pt x="55416" y="206453"/>
                        </a:cubicBezTo>
                        <a:cubicBezTo>
                          <a:pt x="55899" y="200288"/>
                          <a:pt x="56745" y="194366"/>
                          <a:pt x="57592" y="189531"/>
                        </a:cubicBezTo>
                        <a:cubicBezTo>
                          <a:pt x="58800" y="181795"/>
                          <a:pt x="59888" y="176476"/>
                          <a:pt x="59888" y="176476"/>
                        </a:cubicBezTo>
                        <a:cubicBezTo>
                          <a:pt x="53603" y="166927"/>
                          <a:pt x="55778" y="138038"/>
                          <a:pt x="57833" y="120270"/>
                        </a:cubicBezTo>
                        <a:cubicBezTo>
                          <a:pt x="58317" y="116039"/>
                          <a:pt x="58800" y="112413"/>
                          <a:pt x="59163" y="109874"/>
                        </a:cubicBezTo>
                        <a:cubicBezTo>
                          <a:pt x="59646" y="107215"/>
                          <a:pt x="59767" y="105644"/>
                          <a:pt x="59767" y="105644"/>
                        </a:cubicBezTo>
                        <a:cubicBezTo>
                          <a:pt x="50339" y="91502"/>
                          <a:pt x="57471" y="53668"/>
                          <a:pt x="57471" y="53668"/>
                        </a:cubicBezTo>
                        <a:cubicBezTo>
                          <a:pt x="57108" y="52943"/>
                          <a:pt x="56866" y="52218"/>
                          <a:pt x="56625" y="51371"/>
                        </a:cubicBezTo>
                        <a:cubicBezTo>
                          <a:pt x="55174" y="46537"/>
                          <a:pt x="54690" y="40735"/>
                          <a:pt x="54932" y="34691"/>
                        </a:cubicBezTo>
                        <a:cubicBezTo>
                          <a:pt x="55295" y="18736"/>
                          <a:pt x="59888" y="1692"/>
                          <a:pt x="59888" y="1692"/>
                        </a:cubicBezTo>
                        <a:lnTo>
                          <a:pt x="215332" y="0"/>
                        </a:lnTo>
                        <a:cubicBezTo>
                          <a:pt x="222464" y="4231"/>
                          <a:pt x="216783" y="21395"/>
                          <a:pt x="214486" y="27680"/>
                        </a:cubicBezTo>
                        <a:cubicBezTo>
                          <a:pt x="214003" y="29131"/>
                          <a:pt x="213519" y="29977"/>
                          <a:pt x="213519" y="29977"/>
                        </a:cubicBezTo>
                        <a:lnTo>
                          <a:pt x="214970" y="54877"/>
                        </a:lnTo>
                        <a:lnTo>
                          <a:pt x="214970" y="54877"/>
                        </a:lnTo>
                        <a:cubicBezTo>
                          <a:pt x="214970" y="54877"/>
                          <a:pt x="215937" y="70107"/>
                          <a:pt x="215937" y="70107"/>
                        </a:cubicBezTo>
                        <a:cubicBezTo>
                          <a:pt x="220288" y="77722"/>
                          <a:pt x="222101" y="90776"/>
                          <a:pt x="222706" y="102743"/>
                        </a:cubicBezTo>
                        <a:cubicBezTo>
                          <a:pt x="223189" y="108545"/>
                          <a:pt x="223189" y="113984"/>
                          <a:pt x="223189" y="118577"/>
                        </a:cubicBezTo>
                        <a:cubicBezTo>
                          <a:pt x="223189" y="124984"/>
                          <a:pt x="222947" y="129214"/>
                          <a:pt x="222947" y="129214"/>
                        </a:cubicBezTo>
                        <a:cubicBezTo>
                          <a:pt x="230079" y="148192"/>
                          <a:pt x="218233" y="176597"/>
                          <a:pt x="218233" y="176597"/>
                        </a:cubicBezTo>
                        <a:cubicBezTo>
                          <a:pt x="220892" y="180223"/>
                          <a:pt x="222343" y="185058"/>
                          <a:pt x="223310" y="190377"/>
                        </a:cubicBezTo>
                        <a:cubicBezTo>
                          <a:pt x="223914" y="194486"/>
                          <a:pt x="224156" y="198838"/>
                          <a:pt x="224156" y="203068"/>
                        </a:cubicBezTo>
                        <a:cubicBezTo>
                          <a:pt x="224156" y="218420"/>
                          <a:pt x="220530" y="233287"/>
                          <a:pt x="220530" y="233287"/>
                        </a:cubicBezTo>
                        <a:cubicBezTo>
                          <a:pt x="226211" y="238968"/>
                          <a:pt x="226694" y="258429"/>
                          <a:pt x="226332" y="273538"/>
                        </a:cubicBezTo>
                        <a:cubicBezTo>
                          <a:pt x="226332" y="278373"/>
                          <a:pt x="225969" y="282604"/>
                          <a:pt x="225727" y="285867"/>
                        </a:cubicBezTo>
                        <a:cubicBezTo>
                          <a:pt x="225486" y="289977"/>
                          <a:pt x="225244" y="292394"/>
                          <a:pt x="225244" y="292394"/>
                        </a:cubicBezTo>
                        <a:cubicBezTo>
                          <a:pt x="234793" y="311251"/>
                          <a:pt x="222947" y="351502"/>
                          <a:pt x="222947" y="351502"/>
                        </a:cubicBezTo>
                        <a:cubicBezTo>
                          <a:pt x="224035" y="354403"/>
                          <a:pt x="224881" y="358150"/>
                          <a:pt x="225365" y="362622"/>
                        </a:cubicBezTo>
                        <a:cubicBezTo>
                          <a:pt x="225969" y="366974"/>
                          <a:pt x="226332" y="372050"/>
                          <a:pt x="226573" y="377248"/>
                        </a:cubicBezTo>
                        <a:cubicBezTo>
                          <a:pt x="227661" y="401785"/>
                          <a:pt x="225244" y="431883"/>
                          <a:pt x="225244" y="431883"/>
                        </a:cubicBezTo>
                        <a:cubicBezTo>
                          <a:pt x="225727" y="434180"/>
                          <a:pt x="226090" y="436839"/>
                          <a:pt x="226453" y="439619"/>
                        </a:cubicBezTo>
                        <a:cubicBezTo>
                          <a:pt x="227057" y="444454"/>
                          <a:pt x="227661" y="449893"/>
                          <a:pt x="228024" y="455333"/>
                        </a:cubicBezTo>
                        <a:cubicBezTo>
                          <a:pt x="229837" y="478420"/>
                          <a:pt x="230079" y="504891"/>
                          <a:pt x="230079" y="510935"/>
                        </a:cubicBezTo>
                        <a:lnTo>
                          <a:pt x="230079" y="512264"/>
                        </a:lnTo>
                        <a:cubicBezTo>
                          <a:pt x="231529" y="516011"/>
                          <a:pt x="232496" y="520725"/>
                          <a:pt x="233222" y="526044"/>
                        </a:cubicBezTo>
                        <a:cubicBezTo>
                          <a:pt x="235276" y="541516"/>
                          <a:pt x="234068" y="561823"/>
                          <a:pt x="232617" y="576811"/>
                        </a:cubicBezTo>
                        <a:cubicBezTo>
                          <a:pt x="231408" y="588778"/>
                          <a:pt x="230200" y="597360"/>
                          <a:pt x="230200" y="597360"/>
                        </a:cubicBezTo>
                        <a:cubicBezTo>
                          <a:pt x="230441" y="597843"/>
                          <a:pt x="230683" y="598447"/>
                          <a:pt x="230925" y="598931"/>
                        </a:cubicBezTo>
                        <a:cubicBezTo>
                          <a:pt x="235397" y="609931"/>
                          <a:pt x="238782" y="636402"/>
                          <a:pt x="241078" y="659489"/>
                        </a:cubicBezTo>
                        <a:cubicBezTo>
                          <a:pt x="242408" y="673510"/>
                          <a:pt x="243375" y="686202"/>
                          <a:pt x="243979" y="693938"/>
                        </a:cubicBezTo>
                        <a:cubicBezTo>
                          <a:pt x="244342" y="698531"/>
                          <a:pt x="244463" y="701311"/>
                          <a:pt x="244463" y="701311"/>
                        </a:cubicBezTo>
                        <a:cubicBezTo>
                          <a:pt x="268396" y="721014"/>
                          <a:pt x="252078" y="734673"/>
                          <a:pt x="272022" y="747848"/>
                        </a:cubicBezTo>
                        <a:cubicBezTo>
                          <a:pt x="273593" y="748815"/>
                          <a:pt x="275407" y="749903"/>
                          <a:pt x="277461" y="750991"/>
                        </a:cubicBezTo>
                        <a:cubicBezTo>
                          <a:pt x="284230" y="754375"/>
                          <a:pt x="290032" y="760056"/>
                          <a:pt x="294988" y="766704"/>
                        </a:cubicBezTo>
                        <a:cubicBezTo>
                          <a:pt x="310823" y="787978"/>
                          <a:pt x="317713" y="819647"/>
                          <a:pt x="317713" y="81964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4" name="Freeform: Shape 2303">
                    <a:extLst>
                      <a:ext uri="{FF2B5EF4-FFF2-40B4-BE49-F238E27FC236}">
                        <a16:creationId xmlns:a16="http://schemas.microsoft.com/office/drawing/2014/main" id="{41F23562-592A-0F70-D5A1-03C478016B07}"/>
                      </a:ext>
                    </a:extLst>
                  </p:cNvPr>
                  <p:cNvSpPr/>
                  <p:nvPr/>
                </p:nvSpPr>
                <p:spPr>
                  <a:xfrm>
                    <a:off x="1761020" y="2872799"/>
                    <a:ext cx="160096" cy="27438"/>
                  </a:xfrm>
                  <a:custGeom>
                    <a:avLst/>
                    <a:gdLst>
                      <a:gd name="connsiteX0" fmla="*/ 160097 w 160096"/>
                      <a:gd name="connsiteY0" fmla="*/ 27438 h 27438"/>
                      <a:gd name="connsiteX1" fmla="*/ 85759 w 160096"/>
                      <a:gd name="connsiteY1" fmla="*/ 24900 h 27438"/>
                      <a:gd name="connsiteX2" fmla="*/ 1752 w 160096"/>
                      <a:gd name="connsiteY2" fmla="*/ 23812 h 27438"/>
                      <a:gd name="connsiteX3" fmla="*/ 59 w 160096"/>
                      <a:gd name="connsiteY3" fmla="*/ 7132 h 27438"/>
                      <a:gd name="connsiteX4" fmla="*/ 67870 w 160096"/>
                      <a:gd name="connsiteY4" fmla="*/ 2176 h 27438"/>
                      <a:gd name="connsiteX5" fmla="*/ 159613 w 160096"/>
                      <a:gd name="connsiteY5" fmla="*/ 0 h 27438"/>
                      <a:gd name="connsiteX6" fmla="*/ 158646 w 160096"/>
                      <a:gd name="connsiteY6" fmla="*/ 2297 h 27438"/>
                      <a:gd name="connsiteX7" fmla="*/ 160097 w 160096"/>
                      <a:gd name="connsiteY7" fmla="*/ 27197 h 2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096" h="27438">
                        <a:moveTo>
                          <a:pt x="160097" y="27438"/>
                        </a:moveTo>
                        <a:cubicBezTo>
                          <a:pt x="135317" y="26592"/>
                          <a:pt x="110538" y="25746"/>
                          <a:pt x="85759" y="24900"/>
                        </a:cubicBezTo>
                        <a:cubicBezTo>
                          <a:pt x="61826" y="24054"/>
                          <a:pt x="27739" y="28164"/>
                          <a:pt x="1752" y="23812"/>
                        </a:cubicBezTo>
                        <a:cubicBezTo>
                          <a:pt x="301" y="18977"/>
                          <a:pt x="-182" y="13175"/>
                          <a:pt x="59" y="7132"/>
                        </a:cubicBezTo>
                        <a:cubicBezTo>
                          <a:pt x="19641" y="-1571"/>
                          <a:pt x="51914" y="2659"/>
                          <a:pt x="67870" y="2176"/>
                        </a:cubicBezTo>
                        <a:cubicBezTo>
                          <a:pt x="98451" y="1450"/>
                          <a:pt x="129032" y="725"/>
                          <a:pt x="159613" y="0"/>
                        </a:cubicBezTo>
                        <a:cubicBezTo>
                          <a:pt x="159130" y="1450"/>
                          <a:pt x="158646" y="2297"/>
                          <a:pt x="158646" y="2297"/>
                        </a:cubicBezTo>
                        <a:lnTo>
                          <a:pt x="160097" y="2719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5" name="Freeform: Shape 2304">
                    <a:extLst>
                      <a:ext uri="{FF2B5EF4-FFF2-40B4-BE49-F238E27FC236}">
                        <a16:creationId xmlns:a16="http://schemas.microsoft.com/office/drawing/2014/main" id="{6E8BBF9B-EB79-C836-6DCD-677DF3E234CB}"/>
                      </a:ext>
                    </a:extLst>
                  </p:cNvPr>
                  <p:cNvSpPr/>
                  <p:nvPr/>
                </p:nvSpPr>
                <p:spPr>
                  <a:xfrm>
                    <a:off x="1763980" y="2948345"/>
                    <a:ext cx="165355" cy="18162"/>
                  </a:xfrm>
                  <a:custGeom>
                    <a:avLst/>
                    <a:gdLst>
                      <a:gd name="connsiteX0" fmla="*/ 165356 w 165355"/>
                      <a:gd name="connsiteY0" fmla="*/ 15593 h 18162"/>
                      <a:gd name="connsiteX1" fmla="*/ 81348 w 165355"/>
                      <a:gd name="connsiteY1" fmla="*/ 15593 h 18162"/>
                      <a:gd name="connsiteX2" fmla="*/ 0 w 165355"/>
                      <a:gd name="connsiteY2" fmla="*/ 17527 h 18162"/>
                      <a:gd name="connsiteX3" fmla="*/ 1330 w 165355"/>
                      <a:gd name="connsiteY3" fmla="*/ 7132 h 18162"/>
                      <a:gd name="connsiteX4" fmla="*/ 64184 w 165355"/>
                      <a:gd name="connsiteY4" fmla="*/ 4230 h 18162"/>
                      <a:gd name="connsiteX5" fmla="*/ 164872 w 165355"/>
                      <a:gd name="connsiteY5" fmla="*/ 0 h 18162"/>
                      <a:gd name="connsiteX6" fmla="*/ 165356 w 165355"/>
                      <a:gd name="connsiteY6" fmla="*/ 15834 h 1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55" h="18162">
                        <a:moveTo>
                          <a:pt x="165356" y="15593"/>
                        </a:moveTo>
                        <a:cubicBezTo>
                          <a:pt x="137313" y="15351"/>
                          <a:pt x="109391" y="15230"/>
                          <a:pt x="81348" y="15593"/>
                        </a:cubicBezTo>
                        <a:cubicBezTo>
                          <a:pt x="56086" y="15593"/>
                          <a:pt x="26109" y="19702"/>
                          <a:pt x="0" y="17527"/>
                        </a:cubicBezTo>
                        <a:cubicBezTo>
                          <a:pt x="484" y="13296"/>
                          <a:pt x="967" y="9670"/>
                          <a:pt x="1330" y="7132"/>
                        </a:cubicBezTo>
                        <a:cubicBezTo>
                          <a:pt x="20670" y="1330"/>
                          <a:pt x="47504" y="4835"/>
                          <a:pt x="64184" y="4230"/>
                        </a:cubicBezTo>
                        <a:cubicBezTo>
                          <a:pt x="97787" y="2901"/>
                          <a:pt x="131390" y="1330"/>
                          <a:pt x="164872" y="0"/>
                        </a:cubicBezTo>
                        <a:cubicBezTo>
                          <a:pt x="165356" y="5802"/>
                          <a:pt x="165356" y="11241"/>
                          <a:pt x="165356" y="1583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6" name="Freeform: Shape 2305">
                    <a:extLst>
                      <a:ext uri="{FF2B5EF4-FFF2-40B4-BE49-F238E27FC236}">
                        <a16:creationId xmlns:a16="http://schemas.microsoft.com/office/drawing/2014/main" id="{6B85F462-B063-A40B-6597-E241CBB2E4A8}"/>
                      </a:ext>
                    </a:extLst>
                  </p:cNvPr>
                  <p:cNvSpPr/>
                  <p:nvPr/>
                </p:nvSpPr>
                <p:spPr>
                  <a:xfrm>
                    <a:off x="1761562" y="3035132"/>
                    <a:ext cx="168861" cy="26510"/>
                  </a:xfrm>
                  <a:custGeom>
                    <a:avLst/>
                    <a:gdLst>
                      <a:gd name="connsiteX0" fmla="*/ 168861 w 168861"/>
                      <a:gd name="connsiteY0" fmla="*/ 13296 h 26510"/>
                      <a:gd name="connsiteX1" fmla="*/ 91502 w 168861"/>
                      <a:gd name="connsiteY1" fmla="*/ 26471 h 26510"/>
                      <a:gd name="connsiteX2" fmla="*/ 37713 w 168861"/>
                      <a:gd name="connsiteY2" fmla="*/ 17527 h 26510"/>
                      <a:gd name="connsiteX3" fmla="*/ 0 w 168861"/>
                      <a:gd name="connsiteY3" fmla="*/ 16922 h 26510"/>
                      <a:gd name="connsiteX4" fmla="*/ 2176 w 168861"/>
                      <a:gd name="connsiteY4" fmla="*/ 0 h 26510"/>
                      <a:gd name="connsiteX5" fmla="*/ 52580 w 168861"/>
                      <a:gd name="connsiteY5" fmla="*/ 7011 h 26510"/>
                      <a:gd name="connsiteX6" fmla="*/ 168015 w 168861"/>
                      <a:gd name="connsiteY6" fmla="*/ 604 h 26510"/>
                      <a:gd name="connsiteX7" fmla="*/ 168861 w 168861"/>
                      <a:gd name="connsiteY7" fmla="*/ 13296 h 2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61" h="26510">
                        <a:moveTo>
                          <a:pt x="168861" y="13296"/>
                        </a:moveTo>
                        <a:cubicBezTo>
                          <a:pt x="142994" y="17527"/>
                          <a:pt x="117731" y="27197"/>
                          <a:pt x="91502" y="26471"/>
                        </a:cubicBezTo>
                        <a:cubicBezTo>
                          <a:pt x="73371" y="25988"/>
                          <a:pt x="55723" y="20549"/>
                          <a:pt x="37713" y="17527"/>
                        </a:cubicBezTo>
                        <a:cubicBezTo>
                          <a:pt x="25263" y="15230"/>
                          <a:pt x="12329" y="14384"/>
                          <a:pt x="0" y="16922"/>
                        </a:cubicBezTo>
                        <a:cubicBezTo>
                          <a:pt x="484" y="10758"/>
                          <a:pt x="1330" y="4835"/>
                          <a:pt x="2176" y="0"/>
                        </a:cubicBezTo>
                        <a:cubicBezTo>
                          <a:pt x="21395" y="604"/>
                          <a:pt x="41823" y="5439"/>
                          <a:pt x="52580" y="7011"/>
                        </a:cubicBezTo>
                        <a:cubicBezTo>
                          <a:pt x="91018" y="12813"/>
                          <a:pt x="130544" y="10516"/>
                          <a:pt x="168015" y="604"/>
                        </a:cubicBezTo>
                        <a:cubicBezTo>
                          <a:pt x="168619" y="4714"/>
                          <a:pt x="168861" y="9066"/>
                          <a:pt x="168861" y="1329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7" name="Freeform: Shape 2306">
                    <a:extLst>
                      <a:ext uri="{FF2B5EF4-FFF2-40B4-BE49-F238E27FC236}">
                        <a16:creationId xmlns:a16="http://schemas.microsoft.com/office/drawing/2014/main" id="{7A8B5617-3165-CDCA-8934-EE377742A4EB}"/>
                      </a:ext>
                    </a:extLst>
                  </p:cNvPr>
                  <p:cNvSpPr/>
                  <p:nvPr/>
                </p:nvSpPr>
                <p:spPr>
                  <a:xfrm>
                    <a:off x="1761442" y="3118898"/>
                    <a:ext cx="171157" cy="20407"/>
                  </a:xfrm>
                  <a:custGeom>
                    <a:avLst/>
                    <a:gdLst>
                      <a:gd name="connsiteX0" fmla="*/ 171037 w 171157"/>
                      <a:gd name="connsiteY0" fmla="*/ 0 h 20407"/>
                      <a:gd name="connsiteX1" fmla="*/ 170432 w 171157"/>
                      <a:gd name="connsiteY1" fmla="*/ 12329 h 20407"/>
                      <a:gd name="connsiteX2" fmla="*/ 167290 w 171157"/>
                      <a:gd name="connsiteY2" fmla="*/ 12087 h 20407"/>
                      <a:gd name="connsiteX3" fmla="*/ 123050 w 171157"/>
                      <a:gd name="connsiteY3" fmla="*/ 19340 h 20407"/>
                      <a:gd name="connsiteX4" fmla="*/ 54998 w 171157"/>
                      <a:gd name="connsiteY4" fmla="*/ 14384 h 20407"/>
                      <a:gd name="connsiteX5" fmla="*/ 0 w 171157"/>
                      <a:gd name="connsiteY5" fmla="*/ 15472 h 20407"/>
                      <a:gd name="connsiteX6" fmla="*/ 363 w 171157"/>
                      <a:gd name="connsiteY6" fmla="*/ 5077 h 20407"/>
                      <a:gd name="connsiteX7" fmla="*/ 44844 w 171157"/>
                      <a:gd name="connsiteY7" fmla="*/ 5923 h 20407"/>
                      <a:gd name="connsiteX8" fmla="*/ 171158 w 171157"/>
                      <a:gd name="connsiteY8" fmla="*/ 0 h 20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157" h="20407">
                        <a:moveTo>
                          <a:pt x="171037" y="0"/>
                        </a:moveTo>
                        <a:cubicBezTo>
                          <a:pt x="171037" y="4835"/>
                          <a:pt x="170674" y="9066"/>
                          <a:pt x="170432" y="12329"/>
                        </a:cubicBezTo>
                        <a:cubicBezTo>
                          <a:pt x="169344" y="12329"/>
                          <a:pt x="168257" y="12087"/>
                          <a:pt x="167290" y="12087"/>
                        </a:cubicBezTo>
                        <a:cubicBezTo>
                          <a:pt x="152422" y="11604"/>
                          <a:pt x="137917" y="17285"/>
                          <a:pt x="123050" y="19340"/>
                        </a:cubicBezTo>
                        <a:cubicBezTo>
                          <a:pt x="100446" y="22603"/>
                          <a:pt x="77601" y="17648"/>
                          <a:pt x="54998" y="14384"/>
                        </a:cubicBezTo>
                        <a:cubicBezTo>
                          <a:pt x="36746" y="11846"/>
                          <a:pt x="17527" y="10516"/>
                          <a:pt x="0" y="15472"/>
                        </a:cubicBezTo>
                        <a:cubicBezTo>
                          <a:pt x="0" y="12087"/>
                          <a:pt x="0" y="8582"/>
                          <a:pt x="363" y="5077"/>
                        </a:cubicBezTo>
                        <a:cubicBezTo>
                          <a:pt x="14384" y="2055"/>
                          <a:pt x="30219" y="4230"/>
                          <a:pt x="44844" y="5923"/>
                        </a:cubicBezTo>
                        <a:cubicBezTo>
                          <a:pt x="86908" y="10879"/>
                          <a:pt x="129698" y="8703"/>
                          <a:pt x="17115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8" name="Freeform: Shape 2307">
                    <a:extLst>
                      <a:ext uri="{FF2B5EF4-FFF2-40B4-BE49-F238E27FC236}">
                        <a16:creationId xmlns:a16="http://schemas.microsoft.com/office/drawing/2014/main" id="{13467B71-1458-DA81-A3FB-1E18CF53BC2B}"/>
                      </a:ext>
                    </a:extLst>
                  </p:cNvPr>
                  <p:cNvSpPr/>
                  <p:nvPr/>
                </p:nvSpPr>
                <p:spPr>
                  <a:xfrm>
                    <a:off x="1765068" y="3207741"/>
                    <a:ext cx="167652" cy="26163"/>
                  </a:xfrm>
                  <a:custGeom>
                    <a:avLst/>
                    <a:gdLst>
                      <a:gd name="connsiteX0" fmla="*/ 167652 w 167652"/>
                      <a:gd name="connsiteY0" fmla="*/ 14747 h 26163"/>
                      <a:gd name="connsiteX1" fmla="*/ 51855 w 167652"/>
                      <a:gd name="connsiteY1" fmla="*/ 25746 h 26163"/>
                      <a:gd name="connsiteX2" fmla="*/ 9791 w 167652"/>
                      <a:gd name="connsiteY2" fmla="*/ 20790 h 26163"/>
                      <a:gd name="connsiteX3" fmla="*/ 967 w 167652"/>
                      <a:gd name="connsiteY3" fmla="*/ 20790 h 26163"/>
                      <a:gd name="connsiteX4" fmla="*/ 3384 w 167652"/>
                      <a:gd name="connsiteY4" fmla="*/ 12692 h 26163"/>
                      <a:gd name="connsiteX5" fmla="*/ 0 w 167652"/>
                      <a:gd name="connsiteY5" fmla="*/ 8703 h 26163"/>
                      <a:gd name="connsiteX6" fmla="*/ 9670 w 167652"/>
                      <a:gd name="connsiteY6" fmla="*/ 8340 h 26163"/>
                      <a:gd name="connsiteX7" fmla="*/ 68173 w 167652"/>
                      <a:gd name="connsiteY7" fmla="*/ 13296 h 26163"/>
                      <a:gd name="connsiteX8" fmla="*/ 166443 w 167652"/>
                      <a:gd name="connsiteY8" fmla="*/ 0 h 26163"/>
                      <a:gd name="connsiteX9" fmla="*/ 167652 w 167652"/>
                      <a:gd name="connsiteY9" fmla="*/ 14626 h 2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652" h="26163">
                        <a:moveTo>
                          <a:pt x="167652" y="14747"/>
                        </a:moveTo>
                        <a:cubicBezTo>
                          <a:pt x="129335" y="14384"/>
                          <a:pt x="90535" y="28768"/>
                          <a:pt x="51855" y="25746"/>
                        </a:cubicBezTo>
                        <a:cubicBezTo>
                          <a:pt x="37833" y="24658"/>
                          <a:pt x="23812" y="21516"/>
                          <a:pt x="9791" y="20790"/>
                        </a:cubicBezTo>
                        <a:cubicBezTo>
                          <a:pt x="6769" y="20790"/>
                          <a:pt x="3868" y="20549"/>
                          <a:pt x="967" y="20790"/>
                        </a:cubicBezTo>
                        <a:cubicBezTo>
                          <a:pt x="2296" y="15834"/>
                          <a:pt x="3384" y="12692"/>
                          <a:pt x="3384" y="12692"/>
                        </a:cubicBezTo>
                        <a:cubicBezTo>
                          <a:pt x="2055" y="11483"/>
                          <a:pt x="846" y="10154"/>
                          <a:pt x="0" y="8703"/>
                        </a:cubicBezTo>
                        <a:cubicBezTo>
                          <a:pt x="3505" y="8461"/>
                          <a:pt x="6769" y="8340"/>
                          <a:pt x="9670" y="8340"/>
                        </a:cubicBezTo>
                        <a:cubicBezTo>
                          <a:pt x="29251" y="8340"/>
                          <a:pt x="48712" y="12329"/>
                          <a:pt x="68173" y="13296"/>
                        </a:cubicBezTo>
                        <a:cubicBezTo>
                          <a:pt x="101413" y="15109"/>
                          <a:pt x="134170" y="8824"/>
                          <a:pt x="166443" y="0"/>
                        </a:cubicBezTo>
                        <a:cubicBezTo>
                          <a:pt x="167048" y="4351"/>
                          <a:pt x="167410" y="9428"/>
                          <a:pt x="167652" y="1462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9" name="Freeform: Shape 2308">
                    <a:extLst>
                      <a:ext uri="{FF2B5EF4-FFF2-40B4-BE49-F238E27FC236}">
                        <a16:creationId xmlns:a16="http://schemas.microsoft.com/office/drawing/2014/main" id="{4A8A3954-653C-2872-4EE7-981C311DE1DF}"/>
                      </a:ext>
                    </a:extLst>
                  </p:cNvPr>
                  <p:cNvSpPr/>
                  <p:nvPr/>
                </p:nvSpPr>
                <p:spPr>
                  <a:xfrm>
                    <a:off x="1762529" y="3284858"/>
                    <a:ext cx="171762" cy="23597"/>
                  </a:xfrm>
                  <a:custGeom>
                    <a:avLst/>
                    <a:gdLst>
                      <a:gd name="connsiteX0" fmla="*/ 171762 w 171762"/>
                      <a:gd name="connsiteY0" fmla="*/ 15714 h 23597"/>
                      <a:gd name="connsiteX1" fmla="*/ 28889 w 171762"/>
                      <a:gd name="connsiteY1" fmla="*/ 21153 h 23597"/>
                      <a:gd name="connsiteX2" fmla="*/ 1330 w 171762"/>
                      <a:gd name="connsiteY2" fmla="*/ 18615 h 23597"/>
                      <a:gd name="connsiteX3" fmla="*/ 3505 w 171762"/>
                      <a:gd name="connsiteY3" fmla="*/ 11120 h 23597"/>
                      <a:gd name="connsiteX4" fmla="*/ 0 w 171762"/>
                      <a:gd name="connsiteY4" fmla="*/ 5318 h 23597"/>
                      <a:gd name="connsiteX5" fmla="*/ 26109 w 171762"/>
                      <a:gd name="connsiteY5" fmla="*/ 7494 h 23597"/>
                      <a:gd name="connsiteX6" fmla="*/ 65756 w 171762"/>
                      <a:gd name="connsiteY6" fmla="*/ 12087 h 23597"/>
                      <a:gd name="connsiteX7" fmla="*/ 169465 w 171762"/>
                      <a:gd name="connsiteY7" fmla="*/ 242 h 23597"/>
                      <a:gd name="connsiteX8" fmla="*/ 170070 w 171762"/>
                      <a:gd name="connsiteY8" fmla="*/ 0 h 23597"/>
                      <a:gd name="connsiteX9" fmla="*/ 171641 w 171762"/>
                      <a:gd name="connsiteY9" fmla="*/ 15714 h 2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1762" h="23597">
                        <a:moveTo>
                          <a:pt x="171762" y="15714"/>
                        </a:moveTo>
                        <a:cubicBezTo>
                          <a:pt x="124259" y="21878"/>
                          <a:pt x="76392" y="26713"/>
                          <a:pt x="28889" y="21153"/>
                        </a:cubicBezTo>
                        <a:cubicBezTo>
                          <a:pt x="19823" y="20065"/>
                          <a:pt x="10516" y="19582"/>
                          <a:pt x="1330" y="18615"/>
                        </a:cubicBezTo>
                        <a:cubicBezTo>
                          <a:pt x="2538" y="14021"/>
                          <a:pt x="3505" y="11120"/>
                          <a:pt x="3505" y="11120"/>
                        </a:cubicBezTo>
                        <a:cubicBezTo>
                          <a:pt x="2176" y="9549"/>
                          <a:pt x="967" y="7494"/>
                          <a:pt x="0" y="5318"/>
                        </a:cubicBezTo>
                        <a:cubicBezTo>
                          <a:pt x="8582" y="4714"/>
                          <a:pt x="18977" y="6648"/>
                          <a:pt x="26109" y="7494"/>
                        </a:cubicBezTo>
                        <a:cubicBezTo>
                          <a:pt x="39284" y="8824"/>
                          <a:pt x="52459" y="10879"/>
                          <a:pt x="65756" y="12087"/>
                        </a:cubicBezTo>
                        <a:cubicBezTo>
                          <a:pt x="100567" y="14988"/>
                          <a:pt x="136104" y="10879"/>
                          <a:pt x="169465" y="242"/>
                        </a:cubicBezTo>
                        <a:cubicBezTo>
                          <a:pt x="169707" y="242"/>
                          <a:pt x="169949" y="242"/>
                          <a:pt x="170070" y="0"/>
                        </a:cubicBezTo>
                        <a:cubicBezTo>
                          <a:pt x="170674" y="4835"/>
                          <a:pt x="171279" y="10274"/>
                          <a:pt x="171641" y="1571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0" name="Freeform: Shape 2309">
                    <a:extLst>
                      <a:ext uri="{FF2B5EF4-FFF2-40B4-BE49-F238E27FC236}">
                        <a16:creationId xmlns:a16="http://schemas.microsoft.com/office/drawing/2014/main" id="{A37C93F9-4DC5-3FD1-D014-0FDE53898645}"/>
                      </a:ext>
                    </a:extLst>
                  </p:cNvPr>
                  <p:cNvSpPr/>
                  <p:nvPr/>
                </p:nvSpPr>
                <p:spPr>
                  <a:xfrm>
                    <a:off x="1760475" y="3356295"/>
                    <a:ext cx="178893" cy="28233"/>
                  </a:xfrm>
                  <a:custGeom>
                    <a:avLst/>
                    <a:gdLst>
                      <a:gd name="connsiteX0" fmla="*/ 178894 w 178893"/>
                      <a:gd name="connsiteY0" fmla="*/ 14988 h 28233"/>
                      <a:gd name="connsiteX1" fmla="*/ 82073 w 178893"/>
                      <a:gd name="connsiteY1" fmla="*/ 27801 h 28233"/>
                      <a:gd name="connsiteX2" fmla="*/ 0 w 178893"/>
                      <a:gd name="connsiteY2" fmla="*/ 26834 h 28233"/>
                      <a:gd name="connsiteX3" fmla="*/ 4351 w 178893"/>
                      <a:gd name="connsiteY3" fmla="*/ 5560 h 28233"/>
                      <a:gd name="connsiteX4" fmla="*/ 62613 w 178893"/>
                      <a:gd name="connsiteY4" fmla="*/ 7615 h 28233"/>
                      <a:gd name="connsiteX5" fmla="*/ 175751 w 178893"/>
                      <a:gd name="connsiteY5" fmla="*/ 0 h 28233"/>
                      <a:gd name="connsiteX6" fmla="*/ 175751 w 178893"/>
                      <a:gd name="connsiteY6" fmla="*/ 1330 h 28233"/>
                      <a:gd name="connsiteX7" fmla="*/ 178894 w 178893"/>
                      <a:gd name="connsiteY7" fmla="*/ 15109 h 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893" h="28233">
                        <a:moveTo>
                          <a:pt x="178894" y="14988"/>
                        </a:moveTo>
                        <a:cubicBezTo>
                          <a:pt x="146862" y="12692"/>
                          <a:pt x="114710" y="25383"/>
                          <a:pt x="82073" y="27801"/>
                        </a:cubicBezTo>
                        <a:cubicBezTo>
                          <a:pt x="54998" y="29735"/>
                          <a:pt x="26713" y="24416"/>
                          <a:pt x="0" y="26834"/>
                        </a:cubicBezTo>
                        <a:cubicBezTo>
                          <a:pt x="1330" y="17889"/>
                          <a:pt x="3143" y="10033"/>
                          <a:pt x="4351" y="5560"/>
                        </a:cubicBezTo>
                        <a:cubicBezTo>
                          <a:pt x="23812" y="3626"/>
                          <a:pt x="43273" y="6165"/>
                          <a:pt x="62613" y="7615"/>
                        </a:cubicBezTo>
                        <a:cubicBezTo>
                          <a:pt x="100325" y="10153"/>
                          <a:pt x="138522" y="7615"/>
                          <a:pt x="175751" y="0"/>
                        </a:cubicBezTo>
                        <a:lnTo>
                          <a:pt x="175751" y="1330"/>
                        </a:lnTo>
                        <a:cubicBezTo>
                          <a:pt x="177201" y="5077"/>
                          <a:pt x="178168" y="9791"/>
                          <a:pt x="178894" y="151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1" name="Freeform: Shape 2310">
                    <a:extLst>
                      <a:ext uri="{FF2B5EF4-FFF2-40B4-BE49-F238E27FC236}">
                        <a16:creationId xmlns:a16="http://schemas.microsoft.com/office/drawing/2014/main" id="{54CFA2C2-AD20-9EE6-DB6B-17D4A39324DE}"/>
                      </a:ext>
                    </a:extLst>
                  </p:cNvPr>
                  <p:cNvSpPr/>
                  <p:nvPr/>
                </p:nvSpPr>
                <p:spPr>
                  <a:xfrm>
                    <a:off x="1759749" y="3422050"/>
                    <a:ext cx="178651" cy="33351"/>
                  </a:xfrm>
                  <a:custGeom>
                    <a:avLst/>
                    <a:gdLst>
                      <a:gd name="connsiteX0" fmla="*/ 176476 w 178651"/>
                      <a:gd name="connsiteY0" fmla="*/ 20549 h 33351"/>
                      <a:gd name="connsiteX1" fmla="*/ 177201 w 178651"/>
                      <a:gd name="connsiteY1" fmla="*/ 22120 h 33351"/>
                      <a:gd name="connsiteX2" fmla="*/ 142390 w 178651"/>
                      <a:gd name="connsiteY2" fmla="*/ 23449 h 33351"/>
                      <a:gd name="connsiteX3" fmla="*/ 23087 w 178651"/>
                      <a:gd name="connsiteY3" fmla="*/ 31306 h 33351"/>
                      <a:gd name="connsiteX4" fmla="*/ 0 w 178651"/>
                      <a:gd name="connsiteY4" fmla="*/ 26713 h 33351"/>
                      <a:gd name="connsiteX5" fmla="*/ 3384 w 178651"/>
                      <a:gd name="connsiteY5" fmla="*/ 5197 h 33351"/>
                      <a:gd name="connsiteX6" fmla="*/ 32152 w 178651"/>
                      <a:gd name="connsiteY6" fmla="*/ 4593 h 33351"/>
                      <a:gd name="connsiteX7" fmla="*/ 98633 w 178651"/>
                      <a:gd name="connsiteY7" fmla="*/ 13296 h 33351"/>
                      <a:gd name="connsiteX8" fmla="*/ 178652 w 178651"/>
                      <a:gd name="connsiteY8" fmla="*/ 0 h 33351"/>
                      <a:gd name="connsiteX9" fmla="*/ 176234 w 178651"/>
                      <a:gd name="connsiteY9" fmla="*/ 20549 h 33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651" h="33351">
                        <a:moveTo>
                          <a:pt x="176476" y="20549"/>
                        </a:moveTo>
                        <a:cubicBezTo>
                          <a:pt x="176476" y="20549"/>
                          <a:pt x="176960" y="21636"/>
                          <a:pt x="177201" y="22120"/>
                        </a:cubicBezTo>
                        <a:cubicBezTo>
                          <a:pt x="165597" y="21878"/>
                          <a:pt x="153993" y="22362"/>
                          <a:pt x="142390" y="23449"/>
                        </a:cubicBezTo>
                        <a:cubicBezTo>
                          <a:pt x="102501" y="26955"/>
                          <a:pt x="62492" y="37833"/>
                          <a:pt x="23087" y="31306"/>
                        </a:cubicBezTo>
                        <a:cubicBezTo>
                          <a:pt x="15472" y="29977"/>
                          <a:pt x="7736" y="28163"/>
                          <a:pt x="0" y="26713"/>
                        </a:cubicBezTo>
                        <a:cubicBezTo>
                          <a:pt x="1088" y="16801"/>
                          <a:pt x="2780" y="8219"/>
                          <a:pt x="3384" y="5197"/>
                        </a:cubicBezTo>
                        <a:cubicBezTo>
                          <a:pt x="12692" y="3868"/>
                          <a:pt x="21999" y="3384"/>
                          <a:pt x="32152" y="4593"/>
                        </a:cubicBezTo>
                        <a:cubicBezTo>
                          <a:pt x="54272" y="7373"/>
                          <a:pt x="76271" y="13296"/>
                          <a:pt x="98633" y="13296"/>
                        </a:cubicBezTo>
                        <a:cubicBezTo>
                          <a:pt x="125709" y="13296"/>
                          <a:pt x="152060" y="4593"/>
                          <a:pt x="178652" y="0"/>
                        </a:cubicBezTo>
                        <a:cubicBezTo>
                          <a:pt x="177443" y="11966"/>
                          <a:pt x="176234" y="20549"/>
                          <a:pt x="176234" y="2054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2" name="Freeform: Shape 2311">
                    <a:extLst>
                      <a:ext uri="{FF2B5EF4-FFF2-40B4-BE49-F238E27FC236}">
                        <a16:creationId xmlns:a16="http://schemas.microsoft.com/office/drawing/2014/main" id="{1087EFE4-94DE-6917-F3F5-B31BADA0991D}"/>
                      </a:ext>
                    </a:extLst>
                  </p:cNvPr>
                  <p:cNvSpPr/>
                  <p:nvPr/>
                </p:nvSpPr>
                <p:spPr>
                  <a:xfrm>
                    <a:off x="1756607" y="3504728"/>
                    <a:ext cx="193398" cy="67341"/>
                  </a:xfrm>
                  <a:custGeom>
                    <a:avLst/>
                    <a:gdLst>
                      <a:gd name="connsiteX0" fmla="*/ 193398 w 193398"/>
                      <a:gd name="connsiteY0" fmla="*/ 34449 h 67341"/>
                      <a:gd name="connsiteX1" fmla="*/ 106732 w 193398"/>
                      <a:gd name="connsiteY1" fmla="*/ 67206 h 67341"/>
                      <a:gd name="connsiteX2" fmla="*/ 0 w 193398"/>
                      <a:gd name="connsiteY2" fmla="*/ 36262 h 67341"/>
                      <a:gd name="connsiteX3" fmla="*/ 7011 w 193398"/>
                      <a:gd name="connsiteY3" fmla="*/ 27680 h 67341"/>
                      <a:gd name="connsiteX4" fmla="*/ 2176 w 193398"/>
                      <a:gd name="connsiteY4" fmla="*/ 0 h 67341"/>
                      <a:gd name="connsiteX5" fmla="*/ 17043 w 193398"/>
                      <a:gd name="connsiteY5" fmla="*/ 7615 h 67341"/>
                      <a:gd name="connsiteX6" fmla="*/ 88963 w 193398"/>
                      <a:gd name="connsiteY6" fmla="*/ 37834 h 67341"/>
                      <a:gd name="connsiteX7" fmla="*/ 190498 w 193398"/>
                      <a:gd name="connsiteY7" fmla="*/ 242 h 67341"/>
                      <a:gd name="connsiteX8" fmla="*/ 193398 w 193398"/>
                      <a:gd name="connsiteY8" fmla="*/ 34691 h 67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98" h="67341">
                        <a:moveTo>
                          <a:pt x="193398" y="34449"/>
                        </a:moveTo>
                        <a:cubicBezTo>
                          <a:pt x="166806" y="52097"/>
                          <a:pt x="138038" y="65635"/>
                          <a:pt x="106732" y="67206"/>
                        </a:cubicBezTo>
                        <a:cubicBezTo>
                          <a:pt x="70711" y="68898"/>
                          <a:pt x="32515" y="54514"/>
                          <a:pt x="0" y="36262"/>
                        </a:cubicBezTo>
                        <a:cubicBezTo>
                          <a:pt x="3989" y="30944"/>
                          <a:pt x="7011" y="27680"/>
                          <a:pt x="7011" y="27680"/>
                        </a:cubicBezTo>
                        <a:cubicBezTo>
                          <a:pt x="-1571" y="21636"/>
                          <a:pt x="-725" y="10033"/>
                          <a:pt x="2176" y="0"/>
                        </a:cubicBezTo>
                        <a:cubicBezTo>
                          <a:pt x="7615" y="2417"/>
                          <a:pt x="12813" y="5197"/>
                          <a:pt x="17043" y="7615"/>
                        </a:cubicBezTo>
                        <a:cubicBezTo>
                          <a:pt x="39526" y="20186"/>
                          <a:pt x="62734" y="35658"/>
                          <a:pt x="88963" y="37834"/>
                        </a:cubicBezTo>
                        <a:cubicBezTo>
                          <a:pt x="125588" y="40735"/>
                          <a:pt x="157257" y="17164"/>
                          <a:pt x="190498" y="242"/>
                        </a:cubicBezTo>
                        <a:cubicBezTo>
                          <a:pt x="191827" y="14263"/>
                          <a:pt x="192794" y="26955"/>
                          <a:pt x="193398" y="3469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3" name="Freeform: Shape 2312">
                    <a:extLst>
                      <a:ext uri="{FF2B5EF4-FFF2-40B4-BE49-F238E27FC236}">
                        <a16:creationId xmlns:a16="http://schemas.microsoft.com/office/drawing/2014/main" id="{EF97B9BF-60BE-78B3-FA21-0F7032C4529F}"/>
                      </a:ext>
                    </a:extLst>
                  </p:cNvPr>
                  <p:cNvSpPr/>
                  <p:nvPr/>
                </p:nvSpPr>
                <p:spPr>
                  <a:xfrm>
                    <a:off x="1718410" y="3589219"/>
                    <a:ext cx="95973" cy="108545"/>
                  </a:xfrm>
                  <a:custGeom>
                    <a:avLst/>
                    <a:gdLst>
                      <a:gd name="connsiteX0" fmla="*/ 95853 w 95973"/>
                      <a:gd name="connsiteY0" fmla="*/ 87271 h 108545"/>
                      <a:gd name="connsiteX1" fmla="*/ 78447 w 95973"/>
                      <a:gd name="connsiteY1" fmla="*/ 108545 h 108545"/>
                      <a:gd name="connsiteX2" fmla="*/ 78447 w 95973"/>
                      <a:gd name="connsiteY2" fmla="*/ 108303 h 108545"/>
                      <a:gd name="connsiteX3" fmla="*/ 0 w 95973"/>
                      <a:gd name="connsiteY3" fmla="*/ 12934 h 108545"/>
                      <a:gd name="connsiteX4" fmla="*/ 26230 w 95973"/>
                      <a:gd name="connsiteY4" fmla="*/ 0 h 108545"/>
                      <a:gd name="connsiteX5" fmla="*/ 44602 w 95973"/>
                      <a:gd name="connsiteY5" fmla="*/ 23571 h 108545"/>
                      <a:gd name="connsiteX6" fmla="*/ 90293 w 95973"/>
                      <a:gd name="connsiteY6" fmla="*/ 79777 h 108545"/>
                      <a:gd name="connsiteX7" fmla="*/ 95974 w 95973"/>
                      <a:gd name="connsiteY7" fmla="*/ 87271 h 10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3" h="108545">
                        <a:moveTo>
                          <a:pt x="95853" y="87271"/>
                        </a:moveTo>
                        <a:cubicBezTo>
                          <a:pt x="89930" y="96699"/>
                          <a:pt x="82315" y="104677"/>
                          <a:pt x="78447" y="108545"/>
                        </a:cubicBezTo>
                        <a:cubicBezTo>
                          <a:pt x="78447" y="108545"/>
                          <a:pt x="78447" y="108461"/>
                          <a:pt x="78447" y="108303"/>
                        </a:cubicBezTo>
                        <a:cubicBezTo>
                          <a:pt x="52338" y="76392"/>
                          <a:pt x="26109" y="44724"/>
                          <a:pt x="0" y="12934"/>
                        </a:cubicBezTo>
                        <a:cubicBezTo>
                          <a:pt x="10395" y="5198"/>
                          <a:pt x="24175" y="725"/>
                          <a:pt x="26230" y="0"/>
                        </a:cubicBezTo>
                        <a:cubicBezTo>
                          <a:pt x="32999" y="8099"/>
                          <a:pt x="39042" y="16802"/>
                          <a:pt x="44602" y="23571"/>
                        </a:cubicBezTo>
                        <a:cubicBezTo>
                          <a:pt x="59833" y="42306"/>
                          <a:pt x="75063" y="61042"/>
                          <a:pt x="90293" y="79777"/>
                        </a:cubicBezTo>
                        <a:cubicBezTo>
                          <a:pt x="92227" y="82074"/>
                          <a:pt x="94282" y="84733"/>
                          <a:pt x="95974" y="8727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4" name="Freeform: Shape 2313">
                    <a:extLst>
                      <a:ext uri="{FF2B5EF4-FFF2-40B4-BE49-F238E27FC236}">
                        <a16:creationId xmlns:a16="http://schemas.microsoft.com/office/drawing/2014/main" id="{B59D6320-3720-231E-EBB4-7FEB3BC41377}"/>
                      </a:ext>
                    </a:extLst>
                  </p:cNvPr>
                  <p:cNvSpPr/>
                  <p:nvPr/>
                </p:nvSpPr>
                <p:spPr>
                  <a:xfrm>
                    <a:off x="1891019" y="3592966"/>
                    <a:ext cx="110116" cy="121841"/>
                  </a:xfrm>
                  <a:custGeom>
                    <a:avLst/>
                    <a:gdLst>
                      <a:gd name="connsiteX0" fmla="*/ 109995 w 110116"/>
                      <a:gd name="connsiteY0" fmla="*/ 18977 h 121841"/>
                      <a:gd name="connsiteX1" fmla="*/ 87875 w 110116"/>
                      <a:gd name="connsiteY1" fmla="*/ 32999 h 121841"/>
                      <a:gd name="connsiteX2" fmla="*/ 45811 w 110116"/>
                      <a:gd name="connsiteY2" fmla="*/ 77843 h 121841"/>
                      <a:gd name="connsiteX3" fmla="*/ 14988 w 110116"/>
                      <a:gd name="connsiteY3" fmla="*/ 121841 h 121841"/>
                      <a:gd name="connsiteX4" fmla="*/ 0 w 110116"/>
                      <a:gd name="connsiteY4" fmla="*/ 94282 h 121841"/>
                      <a:gd name="connsiteX5" fmla="*/ 0 w 110116"/>
                      <a:gd name="connsiteY5" fmla="*/ 94282 h 121841"/>
                      <a:gd name="connsiteX6" fmla="*/ 57415 w 110116"/>
                      <a:gd name="connsiteY6" fmla="*/ 43273 h 121841"/>
                      <a:gd name="connsiteX7" fmla="*/ 87150 w 110116"/>
                      <a:gd name="connsiteY7" fmla="*/ 0 h 121841"/>
                      <a:gd name="connsiteX8" fmla="*/ 92589 w 110116"/>
                      <a:gd name="connsiteY8" fmla="*/ 3143 h 121841"/>
                      <a:gd name="connsiteX9" fmla="*/ 110116 w 110116"/>
                      <a:gd name="connsiteY9" fmla="*/ 18856 h 12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116" h="121841">
                        <a:moveTo>
                          <a:pt x="109995" y="18977"/>
                        </a:moveTo>
                        <a:cubicBezTo>
                          <a:pt x="103106" y="24417"/>
                          <a:pt x="95128" y="28284"/>
                          <a:pt x="87875" y="32999"/>
                        </a:cubicBezTo>
                        <a:cubicBezTo>
                          <a:pt x="70711" y="44361"/>
                          <a:pt x="57899" y="61283"/>
                          <a:pt x="45811" y="77843"/>
                        </a:cubicBezTo>
                        <a:cubicBezTo>
                          <a:pt x="35416" y="92469"/>
                          <a:pt x="25021" y="107094"/>
                          <a:pt x="14988" y="121841"/>
                        </a:cubicBezTo>
                        <a:cubicBezTo>
                          <a:pt x="7978" y="115555"/>
                          <a:pt x="3143" y="105160"/>
                          <a:pt x="0" y="94282"/>
                        </a:cubicBezTo>
                        <a:lnTo>
                          <a:pt x="0" y="94282"/>
                        </a:lnTo>
                        <a:cubicBezTo>
                          <a:pt x="18735" y="76997"/>
                          <a:pt x="40251" y="62733"/>
                          <a:pt x="57415" y="43273"/>
                        </a:cubicBezTo>
                        <a:cubicBezTo>
                          <a:pt x="68898" y="30098"/>
                          <a:pt x="79293" y="15714"/>
                          <a:pt x="87150" y="0"/>
                        </a:cubicBezTo>
                        <a:cubicBezTo>
                          <a:pt x="88722" y="967"/>
                          <a:pt x="90535" y="2055"/>
                          <a:pt x="92589" y="3143"/>
                        </a:cubicBezTo>
                        <a:cubicBezTo>
                          <a:pt x="99358" y="6527"/>
                          <a:pt x="105160" y="12208"/>
                          <a:pt x="110116" y="1885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300" name="Freeform: Shape 2299">
                  <a:extLst>
                    <a:ext uri="{FF2B5EF4-FFF2-40B4-BE49-F238E27FC236}">
                      <a16:creationId xmlns:a16="http://schemas.microsoft.com/office/drawing/2014/main" id="{D307A752-309C-7824-731F-566A4CDF342C}"/>
                    </a:ext>
                  </a:extLst>
                </p:cNvPr>
                <p:cNvSpPr/>
                <p:nvPr/>
              </p:nvSpPr>
              <p:spPr>
                <a:xfrm>
                  <a:off x="1017462" y="3466540"/>
                  <a:ext cx="949094" cy="1679733"/>
                </a:xfrm>
                <a:custGeom>
                  <a:avLst/>
                  <a:gdLst>
                    <a:gd name="connsiteX0" fmla="*/ 834433 w 867409"/>
                    <a:gd name="connsiteY0" fmla="*/ 727000 h 1535164"/>
                    <a:gd name="connsiteX1" fmla="*/ 788380 w 867409"/>
                    <a:gd name="connsiteY1" fmla="*/ 1145345 h 1535164"/>
                    <a:gd name="connsiteX2" fmla="*/ 515447 w 867409"/>
                    <a:gd name="connsiteY2" fmla="*/ 1471464 h 1535164"/>
                    <a:gd name="connsiteX3" fmla="*/ 383090 w 867409"/>
                    <a:gd name="connsiteY3" fmla="*/ 1471464 h 1535164"/>
                    <a:gd name="connsiteX4" fmla="*/ 284940 w 867409"/>
                    <a:gd name="connsiteY4" fmla="*/ 1489111 h 1535164"/>
                    <a:gd name="connsiteX5" fmla="*/ 82959 w 867409"/>
                    <a:gd name="connsiteY5" fmla="*/ 1535164 h 1535164"/>
                    <a:gd name="connsiteX6" fmla="*/ 4875 w 867409"/>
                    <a:gd name="connsiteY6" fmla="*/ 1265736 h 1535164"/>
                    <a:gd name="connsiteX7" fmla="*/ 75828 w 867409"/>
                    <a:gd name="connsiteY7" fmla="*/ 755164 h 1535164"/>
                    <a:gd name="connsiteX8" fmla="*/ 182197 w 867409"/>
                    <a:gd name="connsiteY8" fmla="*/ 379367 h 1535164"/>
                    <a:gd name="connsiteX9" fmla="*/ 639464 w 867409"/>
                    <a:gd name="connsiteY9" fmla="*/ 64 h 1535164"/>
                    <a:gd name="connsiteX10" fmla="*/ 762634 w 867409"/>
                    <a:gd name="connsiteY10" fmla="*/ 139794 h 1535164"/>
                    <a:gd name="connsiteX11" fmla="*/ 763601 w 867409"/>
                    <a:gd name="connsiteY11" fmla="*/ 152486 h 1535164"/>
                    <a:gd name="connsiteX12" fmla="*/ 827423 w 867409"/>
                    <a:gd name="connsiteY12" fmla="*/ 439562 h 1535164"/>
                    <a:gd name="connsiteX13" fmla="*/ 834433 w 867409"/>
                    <a:gd name="connsiteY13" fmla="*/ 726758 h 153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09" h="1535164">
                      <a:moveTo>
                        <a:pt x="834433" y="727000"/>
                      </a:moveTo>
                      <a:cubicBezTo>
                        <a:pt x="806028" y="805085"/>
                        <a:pt x="806028" y="950375"/>
                        <a:pt x="788380" y="1145345"/>
                      </a:cubicBezTo>
                      <a:cubicBezTo>
                        <a:pt x="770733" y="1340315"/>
                        <a:pt x="600542" y="1475090"/>
                        <a:pt x="515447" y="1471464"/>
                      </a:cubicBezTo>
                      <a:cubicBezTo>
                        <a:pt x="469998" y="1469530"/>
                        <a:pt x="424670" y="1468684"/>
                        <a:pt x="383090" y="1471464"/>
                      </a:cubicBezTo>
                      <a:cubicBezTo>
                        <a:pt x="346586" y="1473881"/>
                        <a:pt x="313104" y="1479200"/>
                        <a:pt x="284940" y="1489111"/>
                      </a:cubicBezTo>
                      <a:cubicBezTo>
                        <a:pt x="224745" y="1510385"/>
                        <a:pt x="224745" y="1535164"/>
                        <a:pt x="82959" y="1535164"/>
                      </a:cubicBezTo>
                      <a:cubicBezTo>
                        <a:pt x="-58826" y="1535164"/>
                        <a:pt x="29775" y="1432421"/>
                        <a:pt x="4875" y="1265736"/>
                      </a:cubicBezTo>
                      <a:cubicBezTo>
                        <a:pt x="-20025" y="1099051"/>
                        <a:pt x="75828" y="755164"/>
                        <a:pt x="75828" y="755164"/>
                      </a:cubicBezTo>
                      <a:cubicBezTo>
                        <a:pt x="72323" y="645289"/>
                        <a:pt x="125507" y="514141"/>
                        <a:pt x="182197" y="379367"/>
                      </a:cubicBezTo>
                      <a:cubicBezTo>
                        <a:pt x="238887" y="244592"/>
                        <a:pt x="526084" y="3569"/>
                        <a:pt x="639464" y="64"/>
                      </a:cubicBezTo>
                      <a:cubicBezTo>
                        <a:pt x="736163" y="-2958"/>
                        <a:pt x="758162" y="102081"/>
                        <a:pt x="762634" y="139794"/>
                      </a:cubicBezTo>
                      <a:cubicBezTo>
                        <a:pt x="763359" y="146442"/>
                        <a:pt x="763601" y="150915"/>
                        <a:pt x="763601" y="152486"/>
                      </a:cubicBezTo>
                      <a:cubicBezTo>
                        <a:pt x="763601" y="152486"/>
                        <a:pt x="760096" y="350961"/>
                        <a:pt x="827423" y="439562"/>
                      </a:cubicBezTo>
                      <a:cubicBezTo>
                        <a:pt x="894750" y="528283"/>
                        <a:pt x="862839" y="648795"/>
                        <a:pt x="834433" y="726758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1" name="Freeform: Shape 2300">
                  <a:extLst>
                    <a:ext uri="{FF2B5EF4-FFF2-40B4-BE49-F238E27FC236}">
                      <a16:creationId xmlns:a16="http://schemas.microsoft.com/office/drawing/2014/main" id="{D6703104-2D32-B9E6-5EAD-E4EDE4CE0D21}"/>
                    </a:ext>
                  </a:extLst>
                </p:cNvPr>
                <p:cNvSpPr/>
                <p:nvPr/>
              </p:nvSpPr>
              <p:spPr>
                <a:xfrm>
                  <a:off x="2160442" y="3466806"/>
                  <a:ext cx="949148" cy="1679732"/>
                </a:xfrm>
                <a:custGeom>
                  <a:avLst/>
                  <a:gdLst>
                    <a:gd name="connsiteX0" fmla="*/ 784499 w 867458"/>
                    <a:gd name="connsiteY0" fmla="*/ 1535042 h 1535163"/>
                    <a:gd name="connsiteX1" fmla="*/ 710887 w 867458"/>
                    <a:gd name="connsiteY1" fmla="*/ 1531899 h 1535163"/>
                    <a:gd name="connsiteX2" fmla="*/ 582519 w 867458"/>
                    <a:gd name="connsiteY2" fmla="*/ 1488989 h 1535163"/>
                    <a:gd name="connsiteX3" fmla="*/ 352012 w 867458"/>
                    <a:gd name="connsiteY3" fmla="*/ 1471221 h 1535163"/>
                    <a:gd name="connsiteX4" fmla="*/ 78957 w 867458"/>
                    <a:gd name="connsiteY4" fmla="*/ 1145102 h 1535163"/>
                    <a:gd name="connsiteX5" fmla="*/ 62519 w 867458"/>
                    <a:gd name="connsiteY5" fmla="*/ 926562 h 1535163"/>
                    <a:gd name="connsiteX6" fmla="*/ 32904 w 867458"/>
                    <a:gd name="connsiteY6" fmla="*/ 726757 h 1535163"/>
                    <a:gd name="connsiteX7" fmla="*/ 40036 w 867458"/>
                    <a:gd name="connsiteY7" fmla="*/ 439560 h 1535163"/>
                    <a:gd name="connsiteX8" fmla="*/ 103737 w 867458"/>
                    <a:gd name="connsiteY8" fmla="*/ 152485 h 1535163"/>
                    <a:gd name="connsiteX9" fmla="*/ 227874 w 867458"/>
                    <a:gd name="connsiteY9" fmla="*/ 62 h 1535163"/>
                    <a:gd name="connsiteX10" fmla="*/ 685262 w 867458"/>
                    <a:gd name="connsiteY10" fmla="*/ 379365 h 1535163"/>
                    <a:gd name="connsiteX11" fmla="*/ 791631 w 867458"/>
                    <a:gd name="connsiteY11" fmla="*/ 755163 h 1535163"/>
                    <a:gd name="connsiteX12" fmla="*/ 862584 w 867458"/>
                    <a:gd name="connsiteY12" fmla="*/ 1265735 h 1535163"/>
                    <a:gd name="connsiteX13" fmla="*/ 784499 w 867458"/>
                    <a:gd name="connsiteY13" fmla="*/ 1535163 h 153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58" h="1535163">
                      <a:moveTo>
                        <a:pt x="784499" y="1535042"/>
                      </a:moveTo>
                      <a:cubicBezTo>
                        <a:pt x="754160" y="1535042"/>
                        <a:pt x="730227" y="1533833"/>
                        <a:pt x="710887" y="1531899"/>
                      </a:cubicBezTo>
                      <a:cubicBezTo>
                        <a:pt x="639934" y="1524647"/>
                        <a:pt x="629901" y="1505670"/>
                        <a:pt x="582519" y="1488989"/>
                      </a:cubicBezTo>
                      <a:cubicBezTo>
                        <a:pt x="522203" y="1467715"/>
                        <a:pt x="437107" y="1467715"/>
                        <a:pt x="352012" y="1471221"/>
                      </a:cubicBezTo>
                      <a:cubicBezTo>
                        <a:pt x="266917" y="1474847"/>
                        <a:pt x="96726" y="1340072"/>
                        <a:pt x="78957" y="1145102"/>
                      </a:cubicBezTo>
                      <a:cubicBezTo>
                        <a:pt x="71463" y="1063029"/>
                        <a:pt x="67112" y="989658"/>
                        <a:pt x="62519" y="926562"/>
                      </a:cubicBezTo>
                      <a:cubicBezTo>
                        <a:pt x="56233" y="839654"/>
                        <a:pt x="49343" y="771964"/>
                        <a:pt x="32904" y="726757"/>
                      </a:cubicBezTo>
                      <a:cubicBezTo>
                        <a:pt x="4499" y="648673"/>
                        <a:pt x="-27291" y="528282"/>
                        <a:pt x="40036" y="439560"/>
                      </a:cubicBezTo>
                      <a:cubicBezTo>
                        <a:pt x="107363" y="350960"/>
                        <a:pt x="103737" y="152485"/>
                        <a:pt x="103737" y="152485"/>
                      </a:cubicBezTo>
                      <a:cubicBezTo>
                        <a:pt x="103737" y="141848"/>
                        <a:pt x="114373" y="-3443"/>
                        <a:pt x="227874" y="62"/>
                      </a:cubicBezTo>
                      <a:cubicBezTo>
                        <a:pt x="341254" y="3568"/>
                        <a:pt x="628572" y="244591"/>
                        <a:pt x="685262" y="379365"/>
                      </a:cubicBezTo>
                      <a:cubicBezTo>
                        <a:pt x="741952" y="514140"/>
                        <a:pt x="795136" y="645288"/>
                        <a:pt x="791631" y="755163"/>
                      </a:cubicBezTo>
                      <a:cubicBezTo>
                        <a:pt x="791631" y="755163"/>
                        <a:pt x="887242" y="1099049"/>
                        <a:pt x="862584" y="1265735"/>
                      </a:cubicBezTo>
                      <a:cubicBezTo>
                        <a:pt x="837684" y="1432420"/>
                        <a:pt x="926284" y="1535163"/>
                        <a:pt x="784499" y="153516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2" name="Freeform: Shape 2301">
                  <a:extLst>
                    <a:ext uri="{FF2B5EF4-FFF2-40B4-BE49-F238E27FC236}">
                      <a16:creationId xmlns:a16="http://schemas.microsoft.com/office/drawing/2014/main" id="{0305D3DB-EDE3-AF01-6CA1-2FFE87CDF1A8}"/>
                    </a:ext>
                  </a:extLst>
                </p:cNvPr>
                <p:cNvSpPr/>
                <p:nvPr/>
              </p:nvSpPr>
              <p:spPr>
                <a:xfrm>
                  <a:off x="2162190" y="3789449"/>
                  <a:ext cx="800683" cy="1268079"/>
                </a:xfrm>
                <a:custGeom>
                  <a:avLst/>
                  <a:gdLst>
                    <a:gd name="connsiteX0" fmla="*/ 242 w 731771"/>
                    <a:gd name="connsiteY0" fmla="*/ 239451 h 1158940"/>
                    <a:gd name="connsiteX1" fmla="*/ 104194 w 731771"/>
                    <a:gd name="connsiteY1" fmla="*/ 293845 h 1158940"/>
                    <a:gd name="connsiteX2" fmla="*/ 160883 w 731771"/>
                    <a:gd name="connsiteY2" fmla="*/ 383655 h 1158940"/>
                    <a:gd name="connsiteX3" fmla="*/ 241265 w 731771"/>
                    <a:gd name="connsiteY3" fmla="*/ 549131 h 1158940"/>
                    <a:gd name="connsiteX4" fmla="*/ 354765 w 731771"/>
                    <a:gd name="connsiteY4" fmla="*/ 676774 h 1158940"/>
                    <a:gd name="connsiteX5" fmla="*/ 394896 w 731771"/>
                    <a:gd name="connsiteY5" fmla="*/ 794989 h 1158940"/>
                    <a:gd name="connsiteX6" fmla="*/ 420884 w 731771"/>
                    <a:gd name="connsiteY6" fmla="*/ 972311 h 1158940"/>
                    <a:gd name="connsiteX7" fmla="*/ 402148 w 731771"/>
                    <a:gd name="connsiteY7" fmla="*/ 879842 h 1158940"/>
                    <a:gd name="connsiteX8" fmla="*/ 408071 w 731771"/>
                    <a:gd name="connsiteY8" fmla="*/ 798252 h 1158940"/>
                    <a:gd name="connsiteX9" fmla="*/ 487122 w 731771"/>
                    <a:gd name="connsiteY9" fmla="*/ 926137 h 1158940"/>
                    <a:gd name="connsiteX10" fmla="*/ 428015 w 731771"/>
                    <a:gd name="connsiteY10" fmla="*/ 801999 h 1158940"/>
                    <a:gd name="connsiteX11" fmla="*/ 373743 w 731771"/>
                    <a:gd name="connsiteY11" fmla="*/ 642204 h 1158940"/>
                    <a:gd name="connsiteX12" fmla="*/ 438168 w 731771"/>
                    <a:gd name="connsiteY12" fmla="*/ 699498 h 1158940"/>
                    <a:gd name="connsiteX13" fmla="*/ 513110 w 731771"/>
                    <a:gd name="connsiteY13" fmla="*/ 833910 h 1158940"/>
                    <a:gd name="connsiteX14" fmla="*/ 447718 w 731771"/>
                    <a:gd name="connsiteY14" fmla="*/ 672301 h 1158940"/>
                    <a:gd name="connsiteX15" fmla="*/ 532088 w 731771"/>
                    <a:gd name="connsiteY15" fmla="*/ 791362 h 1158940"/>
                    <a:gd name="connsiteX16" fmla="*/ 438773 w 731771"/>
                    <a:gd name="connsiteY16" fmla="*/ 643654 h 1158940"/>
                    <a:gd name="connsiteX17" fmla="*/ 253231 w 731771"/>
                    <a:gd name="connsiteY17" fmla="*/ 503078 h 1158940"/>
                    <a:gd name="connsiteX18" fmla="*/ 223738 w 731771"/>
                    <a:gd name="connsiteY18" fmla="*/ 420400 h 1158940"/>
                    <a:gd name="connsiteX19" fmla="*/ 445904 w 731771"/>
                    <a:gd name="connsiteY19" fmla="*/ 539703 h 1158940"/>
                    <a:gd name="connsiteX20" fmla="*/ 629029 w 731771"/>
                    <a:gd name="connsiteY20" fmla="*/ 720530 h 1158940"/>
                    <a:gd name="connsiteX21" fmla="*/ 654533 w 731771"/>
                    <a:gd name="connsiteY21" fmla="*/ 1045803 h 1158940"/>
                    <a:gd name="connsiteX22" fmla="*/ 689224 w 731771"/>
                    <a:gd name="connsiteY22" fmla="*/ 1158941 h 1158940"/>
                    <a:gd name="connsiteX23" fmla="*/ 666862 w 731771"/>
                    <a:gd name="connsiteY23" fmla="*/ 860865 h 1158940"/>
                    <a:gd name="connsiteX24" fmla="*/ 731772 w 731771"/>
                    <a:gd name="connsiteY24" fmla="*/ 1006519 h 1158940"/>
                    <a:gd name="connsiteX25" fmla="*/ 681125 w 731771"/>
                    <a:gd name="connsiteY25" fmla="*/ 836690 h 1158940"/>
                    <a:gd name="connsiteX26" fmla="*/ 551669 w 731771"/>
                    <a:gd name="connsiteY26" fmla="*/ 573185 h 1158940"/>
                    <a:gd name="connsiteX27" fmla="*/ 729354 w 731771"/>
                    <a:gd name="connsiteY27" fmla="*/ 631930 h 1158940"/>
                    <a:gd name="connsiteX28" fmla="*/ 596997 w 731771"/>
                    <a:gd name="connsiteY28" fmla="*/ 557471 h 1158940"/>
                    <a:gd name="connsiteX29" fmla="*/ 340502 w 731771"/>
                    <a:gd name="connsiteY29" fmla="*/ 405049 h 1158940"/>
                    <a:gd name="connsiteX30" fmla="*/ 261330 w 731771"/>
                    <a:gd name="connsiteY30" fmla="*/ 325876 h 1158940"/>
                    <a:gd name="connsiteX31" fmla="*/ 355853 w 731771"/>
                    <a:gd name="connsiteY31" fmla="*/ 286834 h 1158940"/>
                    <a:gd name="connsiteX32" fmla="*/ 430433 w 731771"/>
                    <a:gd name="connsiteY32" fmla="*/ 364556 h 1158940"/>
                    <a:gd name="connsiteX33" fmla="*/ 599294 w 731771"/>
                    <a:gd name="connsiteY33" fmla="*/ 524352 h 1158940"/>
                    <a:gd name="connsiteX34" fmla="*/ 431641 w 731771"/>
                    <a:gd name="connsiteY34" fmla="*/ 300735 h 1158940"/>
                    <a:gd name="connsiteX35" fmla="*/ 583943 w 731771"/>
                    <a:gd name="connsiteY35" fmla="*/ 432246 h 1158940"/>
                    <a:gd name="connsiteX36" fmla="*/ 533175 w 731771"/>
                    <a:gd name="connsiteY36" fmla="*/ 347150 h 1158940"/>
                    <a:gd name="connsiteX37" fmla="*/ 660818 w 731771"/>
                    <a:gd name="connsiteY37" fmla="*/ 434663 h 1158940"/>
                    <a:gd name="connsiteX38" fmla="*/ 548647 w 731771"/>
                    <a:gd name="connsiteY38" fmla="*/ 324426 h 1158940"/>
                    <a:gd name="connsiteX39" fmla="*/ 680884 w 731771"/>
                    <a:gd name="connsiteY39" fmla="*/ 338931 h 1158940"/>
                    <a:gd name="connsiteX40" fmla="*/ 604249 w 731771"/>
                    <a:gd name="connsiteY40" fmla="*/ 296625 h 1158940"/>
                    <a:gd name="connsiteX41" fmla="*/ 527978 w 731771"/>
                    <a:gd name="connsiteY41" fmla="*/ 318503 h 1158940"/>
                    <a:gd name="connsiteX42" fmla="*/ 488210 w 731771"/>
                    <a:gd name="connsiteY42" fmla="*/ 301097 h 1158940"/>
                    <a:gd name="connsiteX43" fmla="*/ 637127 w 731771"/>
                    <a:gd name="connsiteY43" fmla="*/ 210079 h 1158940"/>
                    <a:gd name="connsiteX44" fmla="*/ 561581 w 731771"/>
                    <a:gd name="connsiteY44" fmla="*/ 212134 h 1158940"/>
                    <a:gd name="connsiteX45" fmla="*/ 553120 w 731771"/>
                    <a:gd name="connsiteY45" fmla="*/ 129698 h 1158940"/>
                    <a:gd name="connsiteX46" fmla="*/ 543692 w 731771"/>
                    <a:gd name="connsiteY46" fmla="*/ 216002 h 1158940"/>
                    <a:gd name="connsiteX47" fmla="*/ 475277 w 731771"/>
                    <a:gd name="connsiteY47" fmla="*/ 287801 h 1158940"/>
                    <a:gd name="connsiteX48" fmla="*/ 387643 w 731771"/>
                    <a:gd name="connsiteY48" fmla="*/ 252627 h 1158940"/>
                    <a:gd name="connsiteX49" fmla="*/ 464035 w 731771"/>
                    <a:gd name="connsiteY49" fmla="*/ 145411 h 1158940"/>
                    <a:gd name="connsiteX50" fmla="*/ 529428 w 731771"/>
                    <a:gd name="connsiteY50" fmla="*/ 102622 h 1158940"/>
                    <a:gd name="connsiteX51" fmla="*/ 462102 w 731771"/>
                    <a:gd name="connsiteY51" fmla="*/ 133324 h 1158940"/>
                    <a:gd name="connsiteX52" fmla="*/ 483375 w 731771"/>
                    <a:gd name="connsiteY52" fmla="*/ 34087 h 1158940"/>
                    <a:gd name="connsiteX53" fmla="*/ 444333 w 731771"/>
                    <a:gd name="connsiteY53" fmla="*/ 136951 h 1158940"/>
                    <a:gd name="connsiteX54" fmla="*/ 365161 w 731771"/>
                    <a:gd name="connsiteY54" fmla="*/ 239814 h 1158940"/>
                    <a:gd name="connsiteX55" fmla="*/ 242232 w 731771"/>
                    <a:gd name="connsiteY55" fmla="*/ 250451 h 1158940"/>
                    <a:gd name="connsiteX56" fmla="*/ 272934 w 731771"/>
                    <a:gd name="connsiteY56" fmla="*/ 146499 h 1158940"/>
                    <a:gd name="connsiteX57" fmla="*/ 386434 w 731771"/>
                    <a:gd name="connsiteY57" fmla="*/ 37834 h 1158940"/>
                    <a:gd name="connsiteX58" fmla="*/ 271362 w 731771"/>
                    <a:gd name="connsiteY58" fmla="*/ 130907 h 1158940"/>
                    <a:gd name="connsiteX59" fmla="*/ 265923 w 731771"/>
                    <a:gd name="connsiteY59" fmla="*/ 0 h 1158940"/>
                    <a:gd name="connsiteX60" fmla="*/ 258791 w 731771"/>
                    <a:gd name="connsiteY60" fmla="*/ 126434 h 1158940"/>
                    <a:gd name="connsiteX61" fmla="*/ 216244 w 731771"/>
                    <a:gd name="connsiteY61" fmla="*/ 239935 h 1158940"/>
                    <a:gd name="connsiteX62" fmla="*/ 54514 w 731771"/>
                    <a:gd name="connsiteY62" fmla="*/ 119424 h 1158940"/>
                    <a:gd name="connsiteX63" fmla="*/ 0 w 731771"/>
                    <a:gd name="connsiteY63" fmla="*/ 239935 h 11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731771" h="1158940">
                      <a:moveTo>
                        <a:pt x="242" y="239451"/>
                      </a:moveTo>
                      <a:cubicBezTo>
                        <a:pt x="242" y="239451"/>
                        <a:pt x="49921" y="291428"/>
                        <a:pt x="104194" y="293845"/>
                      </a:cubicBezTo>
                      <a:cubicBezTo>
                        <a:pt x="104194" y="293845"/>
                        <a:pt x="146741" y="367094"/>
                        <a:pt x="160883" y="383655"/>
                      </a:cubicBezTo>
                      <a:cubicBezTo>
                        <a:pt x="160883" y="383655"/>
                        <a:pt x="179740" y="499452"/>
                        <a:pt x="241265" y="549131"/>
                      </a:cubicBezTo>
                      <a:cubicBezTo>
                        <a:pt x="302790" y="598810"/>
                        <a:pt x="328778" y="627095"/>
                        <a:pt x="354765" y="676774"/>
                      </a:cubicBezTo>
                      <a:cubicBezTo>
                        <a:pt x="380753" y="726453"/>
                        <a:pt x="402027" y="754738"/>
                        <a:pt x="394896" y="794989"/>
                      </a:cubicBezTo>
                      <a:cubicBezTo>
                        <a:pt x="387764" y="835119"/>
                        <a:pt x="373622" y="913204"/>
                        <a:pt x="420884" y="972311"/>
                      </a:cubicBezTo>
                      <a:cubicBezTo>
                        <a:pt x="420884" y="972311"/>
                        <a:pt x="399731" y="917676"/>
                        <a:pt x="402148" y="879842"/>
                      </a:cubicBezTo>
                      <a:cubicBezTo>
                        <a:pt x="402148" y="879842"/>
                        <a:pt x="409280" y="819526"/>
                        <a:pt x="408071" y="798252"/>
                      </a:cubicBezTo>
                      <a:cubicBezTo>
                        <a:pt x="408071" y="798252"/>
                        <a:pt x="446871" y="907281"/>
                        <a:pt x="487122" y="926137"/>
                      </a:cubicBezTo>
                      <a:cubicBezTo>
                        <a:pt x="487122" y="926137"/>
                        <a:pt x="432729" y="837536"/>
                        <a:pt x="428015" y="801999"/>
                      </a:cubicBezTo>
                      <a:cubicBezTo>
                        <a:pt x="423301" y="766583"/>
                        <a:pt x="388006" y="662269"/>
                        <a:pt x="373743" y="642204"/>
                      </a:cubicBezTo>
                      <a:cubicBezTo>
                        <a:pt x="373743" y="642204"/>
                        <a:pt x="419191" y="652236"/>
                        <a:pt x="438168" y="699498"/>
                      </a:cubicBezTo>
                      <a:cubicBezTo>
                        <a:pt x="457025" y="746760"/>
                        <a:pt x="463552" y="768638"/>
                        <a:pt x="513110" y="833910"/>
                      </a:cubicBezTo>
                      <a:cubicBezTo>
                        <a:pt x="513110" y="833910"/>
                        <a:pt x="451223" y="706630"/>
                        <a:pt x="447718" y="672301"/>
                      </a:cubicBezTo>
                      <a:cubicBezTo>
                        <a:pt x="447718" y="672301"/>
                        <a:pt x="509605" y="736969"/>
                        <a:pt x="532088" y="791362"/>
                      </a:cubicBezTo>
                      <a:cubicBezTo>
                        <a:pt x="532088" y="791362"/>
                        <a:pt x="494254" y="674357"/>
                        <a:pt x="438773" y="643654"/>
                      </a:cubicBezTo>
                      <a:cubicBezTo>
                        <a:pt x="383171" y="612952"/>
                        <a:pt x="281637" y="546714"/>
                        <a:pt x="253231" y="503078"/>
                      </a:cubicBezTo>
                      <a:cubicBezTo>
                        <a:pt x="224826" y="459321"/>
                        <a:pt x="220112" y="442762"/>
                        <a:pt x="223738" y="420400"/>
                      </a:cubicBezTo>
                      <a:cubicBezTo>
                        <a:pt x="223738" y="420400"/>
                        <a:pt x="392720" y="530274"/>
                        <a:pt x="445904" y="539703"/>
                      </a:cubicBezTo>
                      <a:cubicBezTo>
                        <a:pt x="499089" y="549131"/>
                        <a:pt x="607755" y="670851"/>
                        <a:pt x="629029" y="720530"/>
                      </a:cubicBezTo>
                      <a:cubicBezTo>
                        <a:pt x="650302" y="770210"/>
                        <a:pt x="654533" y="999749"/>
                        <a:pt x="654533" y="1045803"/>
                      </a:cubicBezTo>
                      <a:cubicBezTo>
                        <a:pt x="654533" y="1083636"/>
                        <a:pt x="689224" y="1158941"/>
                        <a:pt x="689224" y="1158941"/>
                      </a:cubicBezTo>
                      <a:cubicBezTo>
                        <a:pt x="689224" y="1158941"/>
                        <a:pt x="652720" y="954180"/>
                        <a:pt x="666862" y="860865"/>
                      </a:cubicBezTo>
                      <a:cubicBezTo>
                        <a:pt x="666862" y="860865"/>
                        <a:pt x="696235" y="978113"/>
                        <a:pt x="731772" y="1006519"/>
                      </a:cubicBezTo>
                      <a:cubicBezTo>
                        <a:pt x="731772" y="1006519"/>
                        <a:pt x="684993" y="899182"/>
                        <a:pt x="681125" y="836690"/>
                      </a:cubicBezTo>
                      <a:cubicBezTo>
                        <a:pt x="677016" y="769363"/>
                        <a:pt x="585998" y="611019"/>
                        <a:pt x="551669" y="573185"/>
                      </a:cubicBezTo>
                      <a:cubicBezTo>
                        <a:pt x="551669" y="573185"/>
                        <a:pt x="662027" y="569317"/>
                        <a:pt x="729354" y="631930"/>
                      </a:cubicBezTo>
                      <a:cubicBezTo>
                        <a:pt x="729354" y="631930"/>
                        <a:pt x="709289" y="579954"/>
                        <a:pt x="596997" y="557471"/>
                      </a:cubicBezTo>
                      <a:cubicBezTo>
                        <a:pt x="484705" y="534989"/>
                        <a:pt x="350051" y="416895"/>
                        <a:pt x="340502" y="405049"/>
                      </a:cubicBezTo>
                      <a:cubicBezTo>
                        <a:pt x="331074" y="393203"/>
                        <a:pt x="261330" y="325876"/>
                        <a:pt x="261330" y="325876"/>
                      </a:cubicBezTo>
                      <a:cubicBezTo>
                        <a:pt x="261330" y="325876"/>
                        <a:pt x="306295" y="273901"/>
                        <a:pt x="355853" y="286834"/>
                      </a:cubicBezTo>
                      <a:cubicBezTo>
                        <a:pt x="405532" y="299889"/>
                        <a:pt x="421004" y="336151"/>
                        <a:pt x="430433" y="364556"/>
                      </a:cubicBezTo>
                      <a:cubicBezTo>
                        <a:pt x="439861" y="392962"/>
                        <a:pt x="488331" y="467420"/>
                        <a:pt x="599294" y="524352"/>
                      </a:cubicBezTo>
                      <a:cubicBezTo>
                        <a:pt x="599294" y="524352"/>
                        <a:pt x="433938" y="392841"/>
                        <a:pt x="431641" y="300735"/>
                      </a:cubicBezTo>
                      <a:cubicBezTo>
                        <a:pt x="431641" y="300735"/>
                        <a:pt x="505979" y="321162"/>
                        <a:pt x="583943" y="432246"/>
                      </a:cubicBezTo>
                      <a:cubicBezTo>
                        <a:pt x="583943" y="432246"/>
                        <a:pt x="560251" y="368424"/>
                        <a:pt x="533175" y="347150"/>
                      </a:cubicBezTo>
                      <a:cubicBezTo>
                        <a:pt x="533175" y="347150"/>
                        <a:pt x="605216" y="351865"/>
                        <a:pt x="660818" y="434663"/>
                      </a:cubicBezTo>
                      <a:cubicBezTo>
                        <a:pt x="660818" y="434663"/>
                        <a:pt x="617183" y="348118"/>
                        <a:pt x="548647" y="324426"/>
                      </a:cubicBezTo>
                      <a:cubicBezTo>
                        <a:pt x="548647" y="324426"/>
                        <a:pt x="602920" y="291669"/>
                        <a:pt x="680884" y="338931"/>
                      </a:cubicBezTo>
                      <a:cubicBezTo>
                        <a:pt x="680884" y="338931"/>
                        <a:pt x="633743" y="301460"/>
                        <a:pt x="604249" y="296625"/>
                      </a:cubicBezTo>
                      <a:cubicBezTo>
                        <a:pt x="574756" y="291790"/>
                        <a:pt x="527978" y="318503"/>
                        <a:pt x="527978" y="318503"/>
                      </a:cubicBezTo>
                      <a:lnTo>
                        <a:pt x="488210" y="301097"/>
                      </a:lnTo>
                      <a:cubicBezTo>
                        <a:pt x="488210" y="301097"/>
                        <a:pt x="570888" y="208870"/>
                        <a:pt x="637127" y="210079"/>
                      </a:cubicBezTo>
                      <a:cubicBezTo>
                        <a:pt x="637127" y="210079"/>
                        <a:pt x="587690" y="202706"/>
                        <a:pt x="561581" y="212134"/>
                      </a:cubicBezTo>
                      <a:cubicBezTo>
                        <a:pt x="561581" y="212134"/>
                        <a:pt x="540186" y="168740"/>
                        <a:pt x="553120" y="129698"/>
                      </a:cubicBezTo>
                      <a:cubicBezTo>
                        <a:pt x="553120" y="129698"/>
                        <a:pt x="524714" y="162817"/>
                        <a:pt x="543692" y="216002"/>
                      </a:cubicBezTo>
                      <a:lnTo>
                        <a:pt x="475277" y="287801"/>
                      </a:lnTo>
                      <a:lnTo>
                        <a:pt x="387643" y="252627"/>
                      </a:lnTo>
                      <a:cubicBezTo>
                        <a:pt x="387643" y="252627"/>
                        <a:pt x="462827" y="204519"/>
                        <a:pt x="464035" y="145411"/>
                      </a:cubicBezTo>
                      <a:cubicBezTo>
                        <a:pt x="464035" y="145411"/>
                        <a:pt x="518791" y="141543"/>
                        <a:pt x="529428" y="102622"/>
                      </a:cubicBezTo>
                      <a:cubicBezTo>
                        <a:pt x="529428" y="102622"/>
                        <a:pt x="492804" y="131027"/>
                        <a:pt x="462102" y="133324"/>
                      </a:cubicBezTo>
                      <a:cubicBezTo>
                        <a:pt x="462102" y="133324"/>
                        <a:pt x="447959" y="80140"/>
                        <a:pt x="483375" y="34087"/>
                      </a:cubicBezTo>
                      <a:cubicBezTo>
                        <a:pt x="483375" y="34087"/>
                        <a:pt x="434905" y="45932"/>
                        <a:pt x="444333" y="136951"/>
                      </a:cubicBezTo>
                      <a:cubicBezTo>
                        <a:pt x="444333" y="136951"/>
                        <a:pt x="450256" y="193640"/>
                        <a:pt x="365161" y="239814"/>
                      </a:cubicBezTo>
                      <a:cubicBezTo>
                        <a:pt x="280065" y="285867"/>
                        <a:pt x="242232" y="250451"/>
                        <a:pt x="242232" y="250451"/>
                      </a:cubicBezTo>
                      <a:cubicBezTo>
                        <a:pt x="242232" y="250451"/>
                        <a:pt x="272934" y="191344"/>
                        <a:pt x="272934" y="146499"/>
                      </a:cubicBezTo>
                      <a:cubicBezTo>
                        <a:pt x="272934" y="146499"/>
                        <a:pt x="374589" y="114589"/>
                        <a:pt x="386434" y="37834"/>
                      </a:cubicBezTo>
                      <a:cubicBezTo>
                        <a:pt x="386434" y="37834"/>
                        <a:pt x="333975" y="120270"/>
                        <a:pt x="271362" y="130907"/>
                      </a:cubicBezTo>
                      <a:cubicBezTo>
                        <a:pt x="271362" y="130907"/>
                        <a:pt x="244649" y="63821"/>
                        <a:pt x="265923" y="0"/>
                      </a:cubicBezTo>
                      <a:cubicBezTo>
                        <a:pt x="265923" y="0"/>
                        <a:pt x="229298" y="30702"/>
                        <a:pt x="258791" y="126434"/>
                      </a:cubicBezTo>
                      <a:cubicBezTo>
                        <a:pt x="258791" y="126434"/>
                        <a:pt x="255286" y="212738"/>
                        <a:pt x="216244" y="239935"/>
                      </a:cubicBezTo>
                      <a:cubicBezTo>
                        <a:pt x="216244" y="239935"/>
                        <a:pt x="92348" y="184333"/>
                        <a:pt x="54514" y="119424"/>
                      </a:cubicBezTo>
                      <a:cubicBezTo>
                        <a:pt x="19098" y="149280"/>
                        <a:pt x="5318" y="192069"/>
                        <a:pt x="0" y="23993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F712C188-B59D-66A0-2B13-9A419EA6FD14}"/>
                  </a:ext>
                </a:extLst>
              </p:cNvPr>
              <p:cNvSpPr/>
              <p:nvPr/>
            </p:nvSpPr>
            <p:spPr>
              <a:xfrm flipH="1">
                <a:off x="3745179" y="4081196"/>
                <a:ext cx="691296" cy="1095978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233" name="Group 2232">
              <a:extLst>
                <a:ext uri="{FF2B5EF4-FFF2-40B4-BE49-F238E27FC236}">
                  <a16:creationId xmlns:a16="http://schemas.microsoft.com/office/drawing/2014/main" id="{C34BFD3C-6B6F-B1FC-5751-413FFEB948A1}"/>
                </a:ext>
              </a:extLst>
            </p:cNvPr>
            <p:cNvGrpSpPr/>
            <p:nvPr/>
          </p:nvGrpSpPr>
          <p:grpSpPr>
            <a:xfrm>
              <a:off x="350735" y="1929435"/>
              <a:ext cx="5619763" cy="3453782"/>
              <a:chOff x="1869455" y="2268704"/>
              <a:chExt cx="5619763" cy="3453782"/>
            </a:xfrm>
          </p:grpSpPr>
          <p:sp>
            <p:nvSpPr>
              <p:cNvPr id="2290" name="Block Arc 2289">
                <a:extLst>
                  <a:ext uri="{FF2B5EF4-FFF2-40B4-BE49-F238E27FC236}">
                    <a16:creationId xmlns:a16="http://schemas.microsoft.com/office/drawing/2014/main" id="{76D33D73-D920-EDD8-C222-DC19516A80E9}"/>
                  </a:ext>
                </a:extLst>
              </p:cNvPr>
              <p:cNvSpPr/>
              <p:nvPr/>
            </p:nvSpPr>
            <p:spPr>
              <a:xfrm flipH="1">
                <a:off x="4302663" y="2399907"/>
                <a:ext cx="3186555" cy="3131336"/>
              </a:xfrm>
              <a:prstGeom prst="blockArc">
                <a:avLst>
                  <a:gd name="adj1" fmla="val 17994494"/>
                  <a:gd name="adj2" fmla="val 3631056"/>
                  <a:gd name="adj3" fmla="val 1264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ko-KR" sz="27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1" name="Oval 2290">
                <a:extLst>
                  <a:ext uri="{FF2B5EF4-FFF2-40B4-BE49-F238E27FC236}">
                    <a16:creationId xmlns:a16="http://schemas.microsoft.com/office/drawing/2014/main" id="{5C293FE1-4F4D-10A1-AB7D-87EF77C97069}"/>
                  </a:ext>
                </a:extLst>
              </p:cNvPr>
              <p:cNvSpPr/>
              <p:nvPr/>
            </p:nvSpPr>
            <p:spPr>
              <a:xfrm flipH="1">
                <a:off x="5088483" y="2268704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92" name="Oval 2291">
                <a:extLst>
                  <a:ext uri="{FF2B5EF4-FFF2-40B4-BE49-F238E27FC236}">
                    <a16:creationId xmlns:a16="http://schemas.microsoft.com/office/drawing/2014/main" id="{EC4571D1-DF14-D55A-D563-743551618DD8}"/>
                  </a:ext>
                </a:extLst>
              </p:cNvPr>
              <p:cNvSpPr/>
              <p:nvPr/>
            </p:nvSpPr>
            <p:spPr>
              <a:xfrm flipH="1">
                <a:off x="5088482" y="5163478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93" name="Rectangle 2292">
                <a:extLst>
                  <a:ext uri="{FF2B5EF4-FFF2-40B4-BE49-F238E27FC236}">
                    <a16:creationId xmlns:a16="http://schemas.microsoft.com/office/drawing/2014/main" id="{52A94867-91C9-FF0A-3575-D45BA48B364D}"/>
                  </a:ext>
                </a:extLst>
              </p:cNvPr>
              <p:cNvSpPr/>
              <p:nvPr/>
            </p:nvSpPr>
            <p:spPr>
              <a:xfrm flipH="1">
                <a:off x="2193053" y="2341528"/>
                <a:ext cx="2799484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Lung function</a:t>
                </a:r>
                <a:r>
                  <a:rPr kumimoji="0" lang="en-GB" sz="1800" b="1" i="0" u="non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4" name="Rectangle 2293">
                <a:extLst>
                  <a:ext uri="{FF2B5EF4-FFF2-40B4-BE49-F238E27FC236}">
                    <a16:creationId xmlns:a16="http://schemas.microsoft.com/office/drawing/2014/main" id="{98140598-DDBF-9686-FCAB-3BFB985D9FCB}"/>
                  </a:ext>
                </a:extLst>
              </p:cNvPr>
              <p:cNvSpPr/>
              <p:nvPr/>
            </p:nvSpPr>
            <p:spPr>
              <a:xfrm flipH="1">
                <a:off x="1869455" y="3778762"/>
                <a:ext cx="208211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Wheezing</a:t>
                </a:r>
                <a:r>
                  <a:rPr kumimoji="0" lang="en-GB" sz="18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2295" name="Rectangle 2294">
                <a:extLst>
                  <a:ext uri="{FF2B5EF4-FFF2-40B4-BE49-F238E27FC236}">
                    <a16:creationId xmlns:a16="http://schemas.microsoft.com/office/drawing/2014/main" id="{BEA4A872-90AD-8734-8DA2-B4B4975C5548}"/>
                  </a:ext>
                </a:extLst>
              </p:cNvPr>
              <p:cNvSpPr/>
              <p:nvPr/>
            </p:nvSpPr>
            <p:spPr>
              <a:xfrm flipH="1">
                <a:off x="2216634" y="5256967"/>
                <a:ext cx="278163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Failure of ICS reduction</a:t>
                </a:r>
                <a:r>
                  <a:rPr lang="en-GB" b="1" baseline="30000">
                    <a:solidFill>
                      <a:srgbClr val="656665"/>
                    </a:solidFill>
                    <a:latin typeface="Calibri"/>
                  </a:rPr>
                  <a:t>3</a:t>
                </a:r>
                <a:endPara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296" name="Graphic 2295">
                <a:extLst>
                  <a:ext uri="{FF2B5EF4-FFF2-40B4-BE49-F238E27FC236}">
                    <a16:creationId xmlns:a16="http://schemas.microsoft.com/office/drawing/2014/main" id="{4359837F-B100-90F2-A0C6-0A54D5C8FA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5187985" y="5271300"/>
                <a:ext cx="360000" cy="360000"/>
              </a:xfrm>
              <a:prstGeom prst="rect">
                <a:avLst/>
              </a:prstGeom>
            </p:spPr>
          </p:pic>
        </p:grpSp>
        <p:sp>
          <p:nvSpPr>
            <p:cNvPr id="2234" name="Block Arc 2233">
              <a:extLst>
                <a:ext uri="{FF2B5EF4-FFF2-40B4-BE49-F238E27FC236}">
                  <a16:creationId xmlns:a16="http://schemas.microsoft.com/office/drawing/2014/main" id="{744F7A69-8B29-B747-F689-8E164AA1B0DE}"/>
                </a:ext>
              </a:extLst>
            </p:cNvPr>
            <p:cNvSpPr/>
            <p:nvPr/>
          </p:nvSpPr>
          <p:spPr>
            <a:xfrm>
              <a:off x="3615536" y="2061082"/>
              <a:ext cx="3186555" cy="3131336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7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5" name="Oval 2234">
              <a:extLst>
                <a:ext uri="{FF2B5EF4-FFF2-40B4-BE49-F238E27FC236}">
                  <a16:creationId xmlns:a16="http://schemas.microsoft.com/office/drawing/2014/main" id="{2ADE7ED9-E3D6-3E25-3385-B1740F61711D}"/>
                </a:ext>
              </a:extLst>
            </p:cNvPr>
            <p:cNvSpPr/>
            <p:nvPr/>
          </p:nvSpPr>
          <p:spPr>
            <a:xfrm>
              <a:off x="5457265" y="1929879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6" name="Oval 2235">
              <a:extLst>
                <a:ext uri="{FF2B5EF4-FFF2-40B4-BE49-F238E27FC236}">
                  <a16:creationId xmlns:a16="http://schemas.microsoft.com/office/drawing/2014/main" id="{1C8ADE7F-47BA-7563-3B99-C187E8749879}"/>
                </a:ext>
              </a:extLst>
            </p:cNvPr>
            <p:cNvSpPr/>
            <p:nvPr/>
          </p:nvSpPr>
          <p:spPr>
            <a:xfrm>
              <a:off x="5457265" y="4824653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7" name="Rectangle 2236">
              <a:extLst>
                <a:ext uri="{FF2B5EF4-FFF2-40B4-BE49-F238E27FC236}">
                  <a16:creationId xmlns:a16="http://schemas.microsoft.com/office/drawing/2014/main" id="{07398D56-3B76-E948-D4D2-D14434F3C6E8}"/>
                </a:ext>
              </a:extLst>
            </p:cNvPr>
            <p:cNvSpPr/>
            <p:nvPr/>
          </p:nvSpPr>
          <p:spPr>
            <a:xfrm>
              <a:off x="6309457" y="2002703"/>
              <a:ext cx="2554390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Asthma severity</a:t>
              </a:r>
              <a:r>
                <a:rPr lang="en-GB" b="1" baseline="30000">
                  <a:solidFill>
                    <a:srgbClr val="656665"/>
                  </a:solidFill>
                  <a:latin typeface="Calibri"/>
                </a:rPr>
                <a:t>2</a:t>
              </a:r>
              <a:endPara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8" name="Rectangle 2237">
              <a:extLst>
                <a:ext uri="{FF2B5EF4-FFF2-40B4-BE49-F238E27FC236}">
                  <a16:creationId xmlns:a16="http://schemas.microsoft.com/office/drawing/2014/main" id="{AE2CF5A6-5E20-A305-4F10-4C03E2284B2A}"/>
                </a:ext>
              </a:extLst>
            </p:cNvPr>
            <p:cNvSpPr/>
            <p:nvPr/>
          </p:nvSpPr>
          <p:spPr>
            <a:xfrm>
              <a:off x="7286442" y="3439937"/>
              <a:ext cx="3436474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Asthma development</a:t>
              </a:r>
              <a:r>
                <a:rPr kumimoji="0" lang="en-GB" sz="18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2239" name="Rectangle 2238">
              <a:extLst>
                <a:ext uri="{FF2B5EF4-FFF2-40B4-BE49-F238E27FC236}">
                  <a16:creationId xmlns:a16="http://schemas.microsoft.com/office/drawing/2014/main" id="{811DD19A-4510-AC77-3041-D69C30E9EF72}"/>
                </a:ext>
              </a:extLst>
            </p:cNvPr>
            <p:cNvSpPr/>
            <p:nvPr/>
          </p:nvSpPr>
          <p:spPr>
            <a:xfrm>
              <a:off x="6287848" y="4894540"/>
              <a:ext cx="4599879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Treatment required for </a:t>
              </a:r>
              <a:b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symptom control</a:t>
              </a:r>
              <a:r>
                <a:rPr lang="en-GB" b="1" baseline="30000" dirty="0">
                  <a:solidFill>
                    <a:srgbClr val="656665"/>
                  </a:solidFill>
                  <a:latin typeface="Calibri"/>
                </a:rPr>
                <a:t>4</a:t>
              </a:r>
              <a:endParaRPr kumimoji="0" lang="en-GB" sz="1800" b="1" i="0" u="none" strike="noStrike" kern="1200" cap="none" spc="0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2240" name="Straight Arrow Connector 2239">
              <a:extLst>
                <a:ext uri="{FF2B5EF4-FFF2-40B4-BE49-F238E27FC236}">
                  <a16:creationId xmlns:a16="http://schemas.microsoft.com/office/drawing/2014/main" id="{FF42B5D3-195C-8155-9B12-AE53DE4530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14791" y="3525826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1" name="Straight Arrow Connector 2240">
              <a:extLst>
                <a:ext uri="{FF2B5EF4-FFF2-40B4-BE49-F238E27FC236}">
                  <a16:creationId xmlns:a16="http://schemas.microsoft.com/office/drawing/2014/main" id="{34DDCD12-F472-B707-B425-65627316C9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7360" y="4980565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2" name="Straight Arrow Connector 2241">
              <a:extLst>
                <a:ext uri="{FF2B5EF4-FFF2-40B4-BE49-F238E27FC236}">
                  <a16:creationId xmlns:a16="http://schemas.microsoft.com/office/drawing/2014/main" id="{18996625-8BBE-73DE-2938-2AC3EE06FCE3}"/>
                </a:ext>
              </a:extLst>
            </p:cNvPr>
            <p:cNvCxnSpPr>
              <a:cxnSpLocks/>
            </p:cNvCxnSpPr>
            <p:nvPr/>
          </p:nvCxnSpPr>
          <p:spPr>
            <a:xfrm>
              <a:off x="1914808" y="2090512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3" name="Straight Arrow Connector 2242">
              <a:extLst>
                <a:ext uri="{FF2B5EF4-FFF2-40B4-BE49-F238E27FC236}">
                  <a16:creationId xmlns:a16="http://schemas.microsoft.com/office/drawing/2014/main" id="{001DB00D-7E19-7BB1-916C-A99940E25B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1411" y="2087364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4" name="Straight Arrow Connector 2243">
              <a:extLst>
                <a:ext uri="{FF2B5EF4-FFF2-40B4-BE49-F238E27FC236}">
                  <a16:creationId xmlns:a16="http://schemas.microsoft.com/office/drawing/2014/main" id="{20659AB2-AC29-193B-1772-37583B65AA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57867" y="3510836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5" name="Straight Arrow Connector 2244">
              <a:extLst>
                <a:ext uri="{FF2B5EF4-FFF2-40B4-BE49-F238E27FC236}">
                  <a16:creationId xmlns:a16="http://schemas.microsoft.com/office/drawing/2014/main" id="{32A6A766-E24E-6DE5-7CD9-75490C8C04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73699" y="4976251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Freeform 13">
              <a:extLst>
                <a:ext uri="{FF2B5EF4-FFF2-40B4-BE49-F238E27FC236}">
                  <a16:creationId xmlns:a16="http://schemas.microsoft.com/office/drawing/2014/main" id="{AA9A262A-B79E-2EE5-4DAB-9F39DE3333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0803" y="2044840"/>
              <a:ext cx="337612" cy="305984"/>
            </a:xfrm>
            <a:custGeom>
              <a:avLst/>
              <a:gdLst>
                <a:gd name="T0" fmla="*/ 94 w 160"/>
                <a:gd name="T1" fmla="*/ 47 h 144"/>
                <a:gd name="T2" fmla="*/ 92 w 160"/>
                <a:gd name="T3" fmla="*/ 8 h 144"/>
                <a:gd name="T4" fmla="*/ 68 w 160"/>
                <a:gd name="T5" fmla="*/ 8 h 144"/>
                <a:gd name="T6" fmla="*/ 66 w 160"/>
                <a:gd name="T7" fmla="*/ 47 h 144"/>
                <a:gd name="T8" fmla="*/ 0 w 160"/>
                <a:gd name="T9" fmla="*/ 112 h 144"/>
                <a:gd name="T10" fmla="*/ 24 w 160"/>
                <a:gd name="T11" fmla="*/ 144 h 144"/>
                <a:gd name="T12" fmla="*/ 72 w 160"/>
                <a:gd name="T13" fmla="*/ 81 h 144"/>
                <a:gd name="T14" fmla="*/ 80 w 160"/>
                <a:gd name="T15" fmla="*/ 80 h 144"/>
                <a:gd name="T16" fmla="*/ 88 w 160"/>
                <a:gd name="T17" fmla="*/ 81 h 144"/>
                <a:gd name="T18" fmla="*/ 136 w 160"/>
                <a:gd name="T19" fmla="*/ 144 h 144"/>
                <a:gd name="T20" fmla="*/ 116 w 160"/>
                <a:gd name="T21" fmla="*/ 16 h 144"/>
                <a:gd name="T22" fmla="*/ 96 w 160"/>
                <a:gd name="T23" fmla="*/ 104 h 144"/>
                <a:gd name="T24" fmla="*/ 108 w 160"/>
                <a:gd name="T25" fmla="*/ 96 h 144"/>
                <a:gd name="T26" fmla="*/ 112 w 160"/>
                <a:gd name="T27" fmla="*/ 100 h 144"/>
                <a:gd name="T28" fmla="*/ 98 w 160"/>
                <a:gd name="T29" fmla="*/ 76 h 144"/>
                <a:gd name="T30" fmla="*/ 80 w 160"/>
                <a:gd name="T31" fmla="*/ 72 h 144"/>
                <a:gd name="T32" fmla="*/ 62 w 160"/>
                <a:gd name="T33" fmla="*/ 76 h 144"/>
                <a:gd name="T34" fmla="*/ 48 w 160"/>
                <a:gd name="T35" fmla="*/ 100 h 144"/>
                <a:gd name="T36" fmla="*/ 64 w 160"/>
                <a:gd name="T37" fmla="*/ 85 h 144"/>
                <a:gd name="T38" fmla="*/ 24 w 160"/>
                <a:gd name="T39" fmla="*/ 136 h 144"/>
                <a:gd name="T40" fmla="*/ 8 w 160"/>
                <a:gd name="T41" fmla="*/ 112 h 144"/>
                <a:gd name="T42" fmla="*/ 60 w 160"/>
                <a:gd name="T43" fmla="*/ 56 h 144"/>
                <a:gd name="T44" fmla="*/ 39 w 160"/>
                <a:gd name="T45" fmla="*/ 57 h 144"/>
                <a:gd name="T46" fmla="*/ 33 w 160"/>
                <a:gd name="T47" fmla="*/ 63 h 144"/>
                <a:gd name="T48" fmla="*/ 76 w 160"/>
                <a:gd name="T49" fmla="*/ 40 h 144"/>
                <a:gd name="T50" fmla="*/ 80 w 160"/>
                <a:gd name="T51" fmla="*/ 8 h 144"/>
                <a:gd name="T52" fmla="*/ 84 w 160"/>
                <a:gd name="T53" fmla="*/ 40 h 144"/>
                <a:gd name="T54" fmla="*/ 112 w 160"/>
                <a:gd name="T55" fmla="*/ 68 h 144"/>
                <a:gd name="T56" fmla="*/ 127 w 160"/>
                <a:gd name="T57" fmla="*/ 57 h 144"/>
                <a:gd name="T58" fmla="*/ 104 w 160"/>
                <a:gd name="T59" fmla="*/ 58 h 144"/>
                <a:gd name="T60" fmla="*/ 116 w 160"/>
                <a:gd name="T61" fmla="*/ 24 h 144"/>
                <a:gd name="T62" fmla="*/ 136 w 160"/>
                <a:gd name="T63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44">
                  <a:moveTo>
                    <a:pt x="116" y="16"/>
                  </a:moveTo>
                  <a:cubicBezTo>
                    <a:pt x="106" y="16"/>
                    <a:pt x="98" y="27"/>
                    <a:pt x="94" y="47"/>
                  </a:cubicBezTo>
                  <a:cubicBezTo>
                    <a:pt x="93" y="45"/>
                    <a:pt x="92" y="42"/>
                    <a:pt x="92" y="4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3"/>
                    <a:pt x="87" y="0"/>
                    <a:pt x="80" y="0"/>
                  </a:cubicBezTo>
                  <a:cubicBezTo>
                    <a:pt x="73" y="0"/>
                    <a:pt x="68" y="3"/>
                    <a:pt x="68" y="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7" y="45"/>
                    <a:pt x="66" y="47"/>
                  </a:cubicBezTo>
                  <a:cubicBezTo>
                    <a:pt x="62" y="27"/>
                    <a:pt x="54" y="16"/>
                    <a:pt x="44" y="16"/>
                  </a:cubicBezTo>
                  <a:cubicBezTo>
                    <a:pt x="21" y="16"/>
                    <a:pt x="0" y="62"/>
                    <a:pt x="0" y="112"/>
                  </a:cubicBezTo>
                  <a:cubicBezTo>
                    <a:pt x="0" y="116"/>
                    <a:pt x="0" y="124"/>
                    <a:pt x="3" y="131"/>
                  </a:cubicBezTo>
                  <a:cubicBezTo>
                    <a:pt x="6" y="139"/>
                    <a:pt x="14" y="144"/>
                    <a:pt x="24" y="144"/>
                  </a:cubicBezTo>
                  <a:cubicBezTo>
                    <a:pt x="55" y="144"/>
                    <a:pt x="72" y="118"/>
                    <a:pt x="72" y="104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5" y="81"/>
                    <a:pt x="78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2" y="80"/>
                    <a:pt x="85" y="81"/>
                    <a:pt x="88" y="81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18"/>
                    <a:pt x="105" y="144"/>
                    <a:pt x="136" y="144"/>
                  </a:cubicBezTo>
                  <a:cubicBezTo>
                    <a:pt x="160" y="144"/>
                    <a:pt x="160" y="120"/>
                    <a:pt x="160" y="112"/>
                  </a:cubicBezTo>
                  <a:cubicBezTo>
                    <a:pt x="160" y="62"/>
                    <a:pt x="139" y="16"/>
                    <a:pt x="116" y="16"/>
                  </a:cubicBezTo>
                  <a:close/>
                  <a:moveTo>
                    <a:pt x="136" y="136"/>
                  </a:moveTo>
                  <a:cubicBezTo>
                    <a:pt x="110" y="136"/>
                    <a:pt x="96" y="113"/>
                    <a:pt x="96" y="104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107" y="91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8"/>
                    <a:pt x="110" y="100"/>
                    <a:pt x="112" y="100"/>
                  </a:cubicBezTo>
                  <a:cubicBezTo>
                    <a:pt x="114" y="100"/>
                    <a:pt x="116" y="98"/>
                    <a:pt x="116" y="96"/>
                  </a:cubicBezTo>
                  <a:cubicBezTo>
                    <a:pt x="116" y="95"/>
                    <a:pt x="115" y="85"/>
                    <a:pt x="98" y="76"/>
                  </a:cubicBezTo>
                  <a:cubicBezTo>
                    <a:pt x="93" y="74"/>
                    <a:pt x="86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4" y="72"/>
                    <a:pt x="67" y="74"/>
                    <a:pt x="62" y="76"/>
                  </a:cubicBezTo>
                  <a:cubicBezTo>
                    <a:pt x="45" y="85"/>
                    <a:pt x="44" y="95"/>
                    <a:pt x="44" y="96"/>
                  </a:cubicBezTo>
                  <a:cubicBezTo>
                    <a:pt x="44" y="98"/>
                    <a:pt x="46" y="100"/>
                    <a:pt x="48" y="100"/>
                  </a:cubicBezTo>
                  <a:cubicBezTo>
                    <a:pt x="50" y="100"/>
                    <a:pt x="52" y="98"/>
                    <a:pt x="52" y="96"/>
                  </a:cubicBezTo>
                  <a:cubicBezTo>
                    <a:pt x="52" y="96"/>
                    <a:pt x="53" y="91"/>
                    <a:pt x="64" y="8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13"/>
                    <a:pt x="50" y="136"/>
                    <a:pt x="24" y="136"/>
                  </a:cubicBezTo>
                  <a:cubicBezTo>
                    <a:pt x="17" y="136"/>
                    <a:pt x="13" y="133"/>
                    <a:pt x="10" y="127"/>
                  </a:cubicBezTo>
                  <a:cubicBezTo>
                    <a:pt x="8" y="122"/>
                    <a:pt x="8" y="116"/>
                    <a:pt x="8" y="112"/>
                  </a:cubicBezTo>
                  <a:cubicBezTo>
                    <a:pt x="8" y="65"/>
                    <a:pt x="28" y="24"/>
                    <a:pt x="44" y="24"/>
                  </a:cubicBezTo>
                  <a:cubicBezTo>
                    <a:pt x="49" y="24"/>
                    <a:pt x="56" y="34"/>
                    <a:pt x="60" y="56"/>
                  </a:cubicBezTo>
                  <a:cubicBezTo>
                    <a:pt x="59" y="57"/>
                    <a:pt x="58" y="58"/>
                    <a:pt x="56" y="58"/>
                  </a:cubicBezTo>
                  <a:cubicBezTo>
                    <a:pt x="45" y="63"/>
                    <a:pt x="39" y="57"/>
                    <a:pt x="39" y="57"/>
                  </a:cubicBezTo>
                  <a:cubicBezTo>
                    <a:pt x="37" y="56"/>
                    <a:pt x="35" y="56"/>
                    <a:pt x="33" y="57"/>
                  </a:cubicBezTo>
                  <a:cubicBezTo>
                    <a:pt x="32" y="59"/>
                    <a:pt x="32" y="61"/>
                    <a:pt x="33" y="63"/>
                  </a:cubicBezTo>
                  <a:cubicBezTo>
                    <a:pt x="34" y="63"/>
                    <a:pt x="43" y="73"/>
                    <a:pt x="60" y="66"/>
                  </a:cubicBezTo>
                  <a:cubicBezTo>
                    <a:pt x="69" y="62"/>
                    <a:pt x="76" y="50"/>
                    <a:pt x="76" y="4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8"/>
                    <a:pt x="78" y="8"/>
                    <a:pt x="80" y="8"/>
                  </a:cubicBezTo>
                  <a:cubicBezTo>
                    <a:pt x="82" y="8"/>
                    <a:pt x="83" y="8"/>
                    <a:pt x="84" y="9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0"/>
                    <a:pt x="91" y="62"/>
                    <a:pt x="100" y="66"/>
                  </a:cubicBezTo>
                  <a:cubicBezTo>
                    <a:pt x="105" y="68"/>
                    <a:pt x="109" y="68"/>
                    <a:pt x="112" y="68"/>
                  </a:cubicBezTo>
                  <a:cubicBezTo>
                    <a:pt x="121" y="68"/>
                    <a:pt x="127" y="63"/>
                    <a:pt x="127" y="63"/>
                  </a:cubicBezTo>
                  <a:cubicBezTo>
                    <a:pt x="128" y="61"/>
                    <a:pt x="128" y="59"/>
                    <a:pt x="127" y="57"/>
                  </a:cubicBezTo>
                  <a:cubicBezTo>
                    <a:pt x="125" y="56"/>
                    <a:pt x="123" y="56"/>
                    <a:pt x="121" y="57"/>
                  </a:cubicBezTo>
                  <a:cubicBezTo>
                    <a:pt x="121" y="57"/>
                    <a:pt x="115" y="63"/>
                    <a:pt x="104" y="58"/>
                  </a:cubicBezTo>
                  <a:cubicBezTo>
                    <a:pt x="102" y="58"/>
                    <a:pt x="101" y="57"/>
                    <a:pt x="100" y="56"/>
                  </a:cubicBezTo>
                  <a:cubicBezTo>
                    <a:pt x="104" y="34"/>
                    <a:pt x="111" y="24"/>
                    <a:pt x="116" y="24"/>
                  </a:cubicBezTo>
                  <a:cubicBezTo>
                    <a:pt x="132" y="24"/>
                    <a:pt x="152" y="65"/>
                    <a:pt x="152" y="112"/>
                  </a:cubicBezTo>
                  <a:cubicBezTo>
                    <a:pt x="152" y="124"/>
                    <a:pt x="150" y="136"/>
                    <a:pt x="136" y="13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47" name="Group 2246">
              <a:extLst>
                <a:ext uri="{FF2B5EF4-FFF2-40B4-BE49-F238E27FC236}">
                  <a16:creationId xmlns:a16="http://schemas.microsoft.com/office/drawing/2014/main" id="{31B2D5A1-1C9E-3223-65DD-907AE66BAC5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37442" y="1961025"/>
              <a:ext cx="461184" cy="468000"/>
              <a:chOff x="7583563" y="1341412"/>
              <a:chExt cx="649918" cy="659527"/>
            </a:xfrm>
          </p:grpSpPr>
          <p:pic>
            <p:nvPicPr>
              <p:cNvPr id="2288" name="Graphic 2287">
                <a:extLst>
                  <a:ext uri="{FF2B5EF4-FFF2-40B4-BE49-F238E27FC236}">
                    <a16:creationId xmlns:a16="http://schemas.microsoft.com/office/drawing/2014/main" id="{89EC7B08-8694-BCA6-7B52-853FB0D42EA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583563" y="1341412"/>
                <a:ext cx="509314" cy="659527"/>
              </a:xfrm>
              <a:prstGeom prst="rect">
                <a:avLst/>
              </a:prstGeom>
            </p:spPr>
          </p:pic>
          <p:pic>
            <p:nvPicPr>
              <p:cNvPr id="2289" name="Graphic 2288">
                <a:extLst>
                  <a:ext uri="{FF2B5EF4-FFF2-40B4-BE49-F238E27FC236}">
                    <a16:creationId xmlns:a16="http://schemas.microsoft.com/office/drawing/2014/main" id="{DD7914B8-B0B7-871E-BD3F-ACEF56641E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 rot="19270999">
                <a:off x="7758781" y="1678933"/>
                <a:ext cx="474700" cy="216000"/>
              </a:xfrm>
              <a:prstGeom prst="rect">
                <a:avLst/>
              </a:prstGeom>
            </p:spPr>
          </p:pic>
        </p:grpSp>
        <p:pic>
          <p:nvPicPr>
            <p:cNvPr id="2248" name="Graphic 2247">
              <a:extLst>
                <a:ext uri="{FF2B5EF4-FFF2-40B4-BE49-F238E27FC236}">
                  <a16:creationId xmlns:a16="http://schemas.microsoft.com/office/drawing/2014/main" id="{7D3804A9-BB36-5BB8-2710-1DC02234F40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575207" y="4923301"/>
              <a:ext cx="364990" cy="360000"/>
            </a:xfrm>
            <a:prstGeom prst="rect">
              <a:avLst/>
            </a:prstGeom>
          </p:spPr>
        </p:pic>
        <p:grpSp>
          <p:nvGrpSpPr>
            <p:cNvPr id="2249" name="Group 2248">
              <a:extLst>
                <a:ext uri="{FF2B5EF4-FFF2-40B4-BE49-F238E27FC236}">
                  <a16:creationId xmlns:a16="http://schemas.microsoft.com/office/drawing/2014/main" id="{44E80883-C4E4-E79C-B8F0-6C9BE17297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44092" y="3357045"/>
              <a:ext cx="558000" cy="558000"/>
              <a:chOff x="13080022" y="3279973"/>
              <a:chExt cx="792000" cy="792000"/>
            </a:xfrm>
          </p:grpSpPr>
          <p:sp>
            <p:nvSpPr>
              <p:cNvPr id="2267" name="Oval 2266">
                <a:extLst>
                  <a:ext uri="{FF2B5EF4-FFF2-40B4-BE49-F238E27FC236}">
                    <a16:creationId xmlns:a16="http://schemas.microsoft.com/office/drawing/2014/main" id="{E9BA00FB-0801-3380-A0DC-8BFD963F77B5}"/>
                  </a:ext>
                </a:extLst>
              </p:cNvPr>
              <p:cNvSpPr/>
              <p:nvPr/>
            </p:nvSpPr>
            <p:spPr>
              <a:xfrm>
                <a:off x="13080022" y="3279973"/>
                <a:ext cx="792000" cy="792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aseline="-25000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grpSp>
            <p:nvGrpSpPr>
              <p:cNvPr id="2268" name="Group 2267">
                <a:extLst>
                  <a:ext uri="{FF2B5EF4-FFF2-40B4-BE49-F238E27FC236}">
                    <a16:creationId xmlns:a16="http://schemas.microsoft.com/office/drawing/2014/main" id="{E69331CD-6306-270B-DAB7-D5A4AFC8AF0B}"/>
                  </a:ext>
                </a:extLst>
              </p:cNvPr>
              <p:cNvGrpSpPr/>
              <p:nvPr/>
            </p:nvGrpSpPr>
            <p:grpSpPr>
              <a:xfrm>
                <a:off x="13203964" y="3403837"/>
                <a:ext cx="544151" cy="544272"/>
                <a:chOff x="6165807" y="3247950"/>
                <a:chExt cx="352974" cy="353052"/>
              </a:xfrm>
              <a:solidFill>
                <a:schemeClr val="tx2"/>
              </a:solidFill>
            </p:grpSpPr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37F7DEE7-4DCD-7A93-A71F-541B02A217C2}"/>
                    </a:ext>
                  </a:extLst>
                </p:cNvPr>
                <p:cNvSpPr/>
                <p:nvPr/>
              </p:nvSpPr>
              <p:spPr>
                <a:xfrm>
                  <a:off x="6345289" y="3247950"/>
                  <a:ext cx="173492" cy="352975"/>
                </a:xfrm>
                <a:custGeom>
                  <a:avLst/>
                  <a:gdLst>
                    <a:gd name="connsiteX0" fmla="*/ 114352 w 190775"/>
                    <a:gd name="connsiteY0" fmla="*/ 237869 h 388137"/>
                    <a:gd name="connsiteX1" fmla="*/ 106883 w 190775"/>
                    <a:gd name="connsiteY1" fmla="*/ 211582 h 388137"/>
                    <a:gd name="connsiteX2" fmla="*/ 127655 w 190775"/>
                    <a:gd name="connsiteY2" fmla="*/ 101836 h 388137"/>
                    <a:gd name="connsiteX3" fmla="*/ 103757 w 190775"/>
                    <a:gd name="connsiteY3" fmla="*/ 28677 h 388137"/>
                    <a:gd name="connsiteX4" fmla="*/ 66190 w 190775"/>
                    <a:gd name="connsiteY4" fmla="*/ 12530 h 388137"/>
                    <a:gd name="connsiteX5" fmla="*/ 3776 w 190775"/>
                    <a:gd name="connsiteY5" fmla="*/ 7420 h 388137"/>
                    <a:gd name="connsiteX6" fmla="*/ 8365 w 190775"/>
                    <a:gd name="connsiteY6" fmla="*/ 18647 h 388137"/>
                    <a:gd name="connsiteX7" fmla="*/ 59253 w 190775"/>
                    <a:gd name="connsiteY7" fmla="*/ 22990 h 388137"/>
                    <a:gd name="connsiteX8" fmla="*/ 65386 w 190775"/>
                    <a:gd name="connsiteY8" fmla="*/ 25037 h 388137"/>
                    <a:gd name="connsiteX9" fmla="*/ 96566 w 190775"/>
                    <a:gd name="connsiteY9" fmla="*/ 204721 h 388137"/>
                    <a:gd name="connsiteX10" fmla="*/ 52632 w 190775"/>
                    <a:gd name="connsiteY10" fmla="*/ 187423 h 388137"/>
                    <a:gd name="connsiteX11" fmla="*/ 52607 w 190775"/>
                    <a:gd name="connsiteY11" fmla="*/ 195999 h 388137"/>
                    <a:gd name="connsiteX12" fmla="*/ 95766 w 190775"/>
                    <a:gd name="connsiteY12" fmla="*/ 216837 h 388137"/>
                    <a:gd name="connsiteX13" fmla="*/ 102236 w 190775"/>
                    <a:gd name="connsiteY13" fmla="*/ 239607 h 388137"/>
                    <a:gd name="connsiteX14" fmla="*/ 30763 w 190775"/>
                    <a:gd name="connsiteY14" fmla="*/ 287961 h 388137"/>
                    <a:gd name="connsiteX15" fmla="*/ 35429 w 190775"/>
                    <a:gd name="connsiteY15" fmla="*/ 299158 h 388137"/>
                    <a:gd name="connsiteX16" fmla="*/ 109481 w 190775"/>
                    <a:gd name="connsiteY16" fmla="*/ 249456 h 388137"/>
                    <a:gd name="connsiteX17" fmla="*/ 184711 w 190775"/>
                    <a:gd name="connsiteY17" fmla="*/ 388138 h 388137"/>
                    <a:gd name="connsiteX18" fmla="*/ 190776 w 190775"/>
                    <a:gd name="connsiteY18" fmla="*/ 382073 h 388137"/>
                    <a:gd name="connsiteX19" fmla="*/ 114352 w 190775"/>
                    <a:gd name="connsiteY19" fmla="*/ 237869 h 3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0775" h="388137">
                      <a:moveTo>
                        <a:pt x="114352" y="237869"/>
                      </a:moveTo>
                      <a:lnTo>
                        <a:pt x="106883" y="211582"/>
                      </a:lnTo>
                      <a:cubicBezTo>
                        <a:pt x="122033" y="173881"/>
                        <a:pt x="129214" y="135977"/>
                        <a:pt x="127655" y="101836"/>
                      </a:cubicBezTo>
                      <a:cubicBezTo>
                        <a:pt x="126238" y="70895"/>
                        <a:pt x="117751" y="44913"/>
                        <a:pt x="103757" y="28677"/>
                      </a:cubicBezTo>
                      <a:cubicBezTo>
                        <a:pt x="93008" y="16205"/>
                        <a:pt x="79794" y="10565"/>
                        <a:pt x="66190" y="12530"/>
                      </a:cubicBezTo>
                      <a:cubicBezTo>
                        <a:pt x="52020" y="-2272"/>
                        <a:pt x="31556" y="-3939"/>
                        <a:pt x="3776" y="7420"/>
                      </a:cubicBezTo>
                      <a:cubicBezTo>
                        <a:pt x="-3645" y="10453"/>
                        <a:pt x="934" y="21687"/>
                        <a:pt x="8365" y="18647"/>
                      </a:cubicBezTo>
                      <a:cubicBezTo>
                        <a:pt x="32543" y="8763"/>
                        <a:pt x="48713" y="10143"/>
                        <a:pt x="59253" y="22990"/>
                      </a:cubicBezTo>
                      <a:cubicBezTo>
                        <a:pt x="60733" y="24796"/>
                        <a:pt x="63118" y="25592"/>
                        <a:pt x="65386" y="25037"/>
                      </a:cubicBezTo>
                      <a:cubicBezTo>
                        <a:pt x="103389" y="15721"/>
                        <a:pt x="138759" y="97276"/>
                        <a:pt x="96566" y="204721"/>
                      </a:cubicBezTo>
                      <a:cubicBezTo>
                        <a:pt x="63505" y="200134"/>
                        <a:pt x="61157" y="178946"/>
                        <a:pt x="52632" y="187423"/>
                      </a:cubicBezTo>
                      <a:cubicBezTo>
                        <a:pt x="50257" y="189784"/>
                        <a:pt x="50245" y="193624"/>
                        <a:pt x="52607" y="195999"/>
                      </a:cubicBezTo>
                      <a:cubicBezTo>
                        <a:pt x="64161" y="207621"/>
                        <a:pt x="78668" y="214612"/>
                        <a:pt x="95766" y="216837"/>
                      </a:cubicBezTo>
                      <a:lnTo>
                        <a:pt x="102236" y="239607"/>
                      </a:lnTo>
                      <a:cubicBezTo>
                        <a:pt x="93538" y="247743"/>
                        <a:pt x="63780" y="274206"/>
                        <a:pt x="30763" y="287961"/>
                      </a:cubicBezTo>
                      <a:cubicBezTo>
                        <a:pt x="23426" y="291018"/>
                        <a:pt x="27959" y="302270"/>
                        <a:pt x="35429" y="299158"/>
                      </a:cubicBezTo>
                      <a:cubicBezTo>
                        <a:pt x="69400" y="285005"/>
                        <a:pt x="99115" y="259093"/>
                        <a:pt x="109481" y="249456"/>
                      </a:cubicBezTo>
                      <a:cubicBezTo>
                        <a:pt x="204130" y="323943"/>
                        <a:pt x="165085" y="388138"/>
                        <a:pt x="184711" y="388138"/>
                      </a:cubicBezTo>
                      <a:cubicBezTo>
                        <a:pt x="188060" y="388138"/>
                        <a:pt x="190776" y="385422"/>
                        <a:pt x="190776" y="382073"/>
                      </a:cubicBezTo>
                      <a:cubicBezTo>
                        <a:pt x="190776" y="318524"/>
                        <a:pt x="163694" y="275892"/>
                        <a:pt x="114352" y="23786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0" name="Freeform: Shape 2269">
                  <a:extLst>
                    <a:ext uri="{FF2B5EF4-FFF2-40B4-BE49-F238E27FC236}">
                      <a16:creationId xmlns:a16="http://schemas.microsoft.com/office/drawing/2014/main" id="{083C54EB-D98E-896F-E960-659A12100505}"/>
                    </a:ext>
                  </a:extLst>
                </p:cNvPr>
                <p:cNvSpPr/>
                <p:nvPr/>
              </p:nvSpPr>
              <p:spPr>
                <a:xfrm>
                  <a:off x="6366514" y="3353089"/>
                  <a:ext cx="41946" cy="60631"/>
                </a:xfrm>
                <a:custGeom>
                  <a:avLst/>
                  <a:gdLst>
                    <a:gd name="connsiteX0" fmla="*/ 14194 w 46124"/>
                    <a:gd name="connsiteY0" fmla="*/ 760 h 66671"/>
                    <a:gd name="connsiteX1" fmla="*/ 8926 w 46124"/>
                    <a:gd name="connsiteY1" fmla="*/ 33054 h 66671"/>
                    <a:gd name="connsiteX2" fmla="*/ 13102 w 46124"/>
                    <a:gd name="connsiteY2" fmla="*/ 25562 h 66671"/>
                    <a:gd name="connsiteX3" fmla="*/ 13102 w 46124"/>
                    <a:gd name="connsiteY3" fmla="*/ 25562 h 66671"/>
                    <a:gd name="connsiteX4" fmla="*/ 32261 w 46124"/>
                    <a:gd name="connsiteY4" fmla="*/ 26424 h 66671"/>
                    <a:gd name="connsiteX5" fmla="*/ 21389 w 46124"/>
                    <a:gd name="connsiteY5" fmla="*/ 54732 h 66671"/>
                    <a:gd name="connsiteX6" fmla="*/ 24704 w 46124"/>
                    <a:gd name="connsiteY6" fmla="*/ 66398 h 66671"/>
                    <a:gd name="connsiteX7" fmla="*/ 14194 w 46124"/>
                    <a:gd name="connsiteY7" fmla="*/ 760 h 6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24" h="66671">
                      <a:moveTo>
                        <a:pt x="14194" y="760"/>
                      </a:moveTo>
                      <a:cubicBezTo>
                        <a:pt x="-4848" y="6170"/>
                        <a:pt x="-2775" y="36382"/>
                        <a:pt x="8926" y="33054"/>
                      </a:cubicBezTo>
                      <a:cubicBezTo>
                        <a:pt x="12147" y="32138"/>
                        <a:pt x="14018" y="28784"/>
                        <a:pt x="13102" y="25562"/>
                      </a:cubicBezTo>
                      <a:cubicBezTo>
                        <a:pt x="13102" y="25562"/>
                        <a:pt x="13102" y="25562"/>
                        <a:pt x="13102" y="25562"/>
                      </a:cubicBezTo>
                      <a:cubicBezTo>
                        <a:pt x="8597" y="9706"/>
                        <a:pt x="26289" y="5404"/>
                        <a:pt x="32261" y="26424"/>
                      </a:cubicBezTo>
                      <a:cubicBezTo>
                        <a:pt x="35880" y="39165"/>
                        <a:pt x="34085" y="51124"/>
                        <a:pt x="21389" y="54732"/>
                      </a:cubicBezTo>
                      <a:cubicBezTo>
                        <a:pt x="13670" y="56925"/>
                        <a:pt x="16985" y="68590"/>
                        <a:pt x="24704" y="66398"/>
                      </a:cubicBezTo>
                      <a:cubicBezTo>
                        <a:pt x="63256" y="55450"/>
                        <a:pt x="43583" y="-7593"/>
                        <a:pt x="14194" y="76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1" name="Freeform: Shape 2270">
                  <a:extLst>
                    <a:ext uri="{FF2B5EF4-FFF2-40B4-BE49-F238E27FC236}">
                      <a16:creationId xmlns:a16="http://schemas.microsoft.com/office/drawing/2014/main" id="{B83D9D2D-4CCB-930A-1512-7E468FF78577}"/>
                    </a:ext>
                  </a:extLst>
                </p:cNvPr>
                <p:cNvSpPr/>
                <p:nvPr/>
              </p:nvSpPr>
              <p:spPr>
                <a:xfrm>
                  <a:off x="6222365" y="3275083"/>
                  <a:ext cx="154897" cy="224360"/>
                </a:xfrm>
                <a:custGeom>
                  <a:avLst/>
                  <a:gdLst>
                    <a:gd name="connsiteX0" fmla="*/ 151757 w 170326"/>
                    <a:gd name="connsiteY0" fmla="*/ 218987 h 246710"/>
                    <a:gd name="connsiteX1" fmla="*/ 158387 w 170326"/>
                    <a:gd name="connsiteY1" fmla="*/ 242321 h 246710"/>
                    <a:gd name="connsiteX2" fmla="*/ 170055 w 170326"/>
                    <a:gd name="connsiteY2" fmla="*/ 239006 h 246710"/>
                    <a:gd name="connsiteX3" fmla="*/ 161767 w 170326"/>
                    <a:gd name="connsiteY3" fmla="*/ 209837 h 246710"/>
                    <a:gd name="connsiteX4" fmla="*/ 154276 w 170326"/>
                    <a:gd name="connsiteY4" fmla="*/ 205661 h 246710"/>
                    <a:gd name="connsiteX5" fmla="*/ 154276 w 170326"/>
                    <a:gd name="connsiteY5" fmla="*/ 205661 h 246710"/>
                    <a:gd name="connsiteX6" fmla="*/ 98997 w 170326"/>
                    <a:gd name="connsiteY6" fmla="*/ 216751 h 246710"/>
                    <a:gd name="connsiteX7" fmla="*/ 91795 w 170326"/>
                    <a:gd name="connsiteY7" fmla="*/ 207654 h 246710"/>
                    <a:gd name="connsiteX8" fmla="*/ 80149 w 170326"/>
                    <a:gd name="connsiteY8" fmla="*/ 177224 h 246710"/>
                    <a:gd name="connsiteX9" fmla="*/ 64387 w 170326"/>
                    <a:gd name="connsiteY9" fmla="*/ 172779 h 246710"/>
                    <a:gd name="connsiteX10" fmla="*/ 74095 w 170326"/>
                    <a:gd name="connsiteY10" fmla="*/ 145356 h 246710"/>
                    <a:gd name="connsiteX11" fmla="*/ 64998 w 170326"/>
                    <a:gd name="connsiteY11" fmla="*/ 113328 h 246710"/>
                    <a:gd name="connsiteX12" fmla="*/ 141943 w 170326"/>
                    <a:gd name="connsiteY12" fmla="*/ 95686 h 246710"/>
                    <a:gd name="connsiteX13" fmla="*/ 138627 w 170326"/>
                    <a:gd name="connsiteY13" fmla="*/ 84020 h 246710"/>
                    <a:gd name="connsiteX14" fmla="*/ 84352 w 170326"/>
                    <a:gd name="connsiteY14" fmla="*/ 99437 h 246710"/>
                    <a:gd name="connsiteX15" fmla="*/ 15746 w 170326"/>
                    <a:gd name="connsiteY15" fmla="*/ 49990 h 246710"/>
                    <a:gd name="connsiteX16" fmla="*/ 101707 w 170326"/>
                    <a:gd name="connsiteY16" fmla="*/ 11310 h 246710"/>
                    <a:gd name="connsiteX17" fmla="*/ 95328 w 170326"/>
                    <a:gd name="connsiteY17" fmla="*/ 994 h 246710"/>
                    <a:gd name="connsiteX18" fmla="*/ 10538 w 170326"/>
                    <a:gd name="connsiteY18" fmla="*/ 34463 h 246710"/>
                    <a:gd name="connsiteX19" fmla="*/ 148 w 170326"/>
                    <a:gd name="connsiteY19" fmla="*/ 39819 h 246710"/>
                    <a:gd name="connsiteX20" fmla="*/ 51559 w 170326"/>
                    <a:gd name="connsiteY20" fmla="*/ 110428 h 246710"/>
                    <a:gd name="connsiteX21" fmla="*/ 61856 w 170326"/>
                    <a:gd name="connsiteY21" fmla="*/ 146664 h 246710"/>
                    <a:gd name="connsiteX22" fmla="*/ 73592 w 170326"/>
                    <a:gd name="connsiteY22" fmla="*/ 187972 h 246710"/>
                    <a:gd name="connsiteX23" fmla="*/ 93088 w 170326"/>
                    <a:gd name="connsiteY23" fmla="*/ 227342 h 246710"/>
                    <a:gd name="connsiteX24" fmla="*/ 151757 w 170326"/>
                    <a:gd name="connsiteY24" fmla="*/ 218987 h 246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0326" h="246710">
                      <a:moveTo>
                        <a:pt x="151757" y="218987"/>
                      </a:moveTo>
                      <a:lnTo>
                        <a:pt x="158387" y="242321"/>
                      </a:lnTo>
                      <a:cubicBezTo>
                        <a:pt x="160586" y="250053"/>
                        <a:pt x="172241" y="246700"/>
                        <a:pt x="170055" y="239006"/>
                      </a:cubicBezTo>
                      <a:lnTo>
                        <a:pt x="161767" y="209837"/>
                      </a:lnTo>
                      <a:cubicBezTo>
                        <a:pt x="160851" y="206616"/>
                        <a:pt x="157497" y="204746"/>
                        <a:pt x="154276" y="205661"/>
                      </a:cubicBezTo>
                      <a:cubicBezTo>
                        <a:pt x="154276" y="205661"/>
                        <a:pt x="154276" y="205661"/>
                        <a:pt x="154276" y="205661"/>
                      </a:cubicBezTo>
                      <a:cubicBezTo>
                        <a:pt x="112800" y="216132"/>
                        <a:pt x="108260" y="221915"/>
                        <a:pt x="98997" y="216751"/>
                      </a:cubicBezTo>
                      <a:cubicBezTo>
                        <a:pt x="95478" y="214802"/>
                        <a:pt x="92884" y="211526"/>
                        <a:pt x="91795" y="207654"/>
                      </a:cubicBezTo>
                      <a:cubicBezTo>
                        <a:pt x="84101" y="183775"/>
                        <a:pt x="85768" y="178808"/>
                        <a:pt x="80149" y="177224"/>
                      </a:cubicBezTo>
                      <a:lnTo>
                        <a:pt x="64387" y="172779"/>
                      </a:lnTo>
                      <a:cubicBezTo>
                        <a:pt x="73472" y="149225"/>
                        <a:pt x="75088" y="148850"/>
                        <a:pt x="74095" y="145356"/>
                      </a:cubicBezTo>
                      <a:lnTo>
                        <a:pt x="64998" y="113328"/>
                      </a:lnTo>
                      <a:cubicBezTo>
                        <a:pt x="83433" y="114934"/>
                        <a:pt x="94132" y="108318"/>
                        <a:pt x="141943" y="95686"/>
                      </a:cubicBezTo>
                      <a:cubicBezTo>
                        <a:pt x="149668" y="93492"/>
                        <a:pt x="146339" y="81827"/>
                        <a:pt x="138627" y="84020"/>
                      </a:cubicBezTo>
                      <a:lnTo>
                        <a:pt x="84352" y="99437"/>
                      </a:lnTo>
                      <a:cubicBezTo>
                        <a:pt x="49506" y="108678"/>
                        <a:pt x="27581" y="83700"/>
                        <a:pt x="15746" y="49990"/>
                      </a:cubicBezTo>
                      <a:cubicBezTo>
                        <a:pt x="37011" y="54351"/>
                        <a:pt x="62595" y="35484"/>
                        <a:pt x="101707" y="11310"/>
                      </a:cubicBezTo>
                      <a:cubicBezTo>
                        <a:pt x="108534" y="7091"/>
                        <a:pt x="102153" y="-3224"/>
                        <a:pt x="95328" y="994"/>
                      </a:cubicBezTo>
                      <a:cubicBezTo>
                        <a:pt x="57374" y="24453"/>
                        <a:pt x="24708" y="48389"/>
                        <a:pt x="10538" y="34463"/>
                      </a:cubicBezTo>
                      <a:cubicBezTo>
                        <a:pt x="6592" y="29891"/>
                        <a:pt x="-1166" y="33514"/>
                        <a:pt x="148" y="39819"/>
                      </a:cubicBezTo>
                      <a:cubicBezTo>
                        <a:pt x="5829" y="67072"/>
                        <a:pt x="23676" y="100552"/>
                        <a:pt x="51559" y="110428"/>
                      </a:cubicBezTo>
                      <a:lnTo>
                        <a:pt x="61856" y="146664"/>
                      </a:lnTo>
                      <a:cubicBezTo>
                        <a:pt x="46405" y="187440"/>
                        <a:pt x="42752" y="178211"/>
                        <a:pt x="73592" y="187972"/>
                      </a:cubicBezTo>
                      <a:cubicBezTo>
                        <a:pt x="79673" y="204561"/>
                        <a:pt x="78269" y="219081"/>
                        <a:pt x="93088" y="227342"/>
                      </a:cubicBezTo>
                      <a:cubicBezTo>
                        <a:pt x="108741" y="236071"/>
                        <a:pt x="120505" y="226103"/>
                        <a:pt x="151757" y="218987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2" name="Freeform: Shape 2271">
                  <a:extLst>
                    <a:ext uri="{FF2B5EF4-FFF2-40B4-BE49-F238E27FC236}">
                      <a16:creationId xmlns:a16="http://schemas.microsoft.com/office/drawing/2014/main" id="{C2465172-0C60-1D19-4E49-289C35D195C3}"/>
                    </a:ext>
                  </a:extLst>
                </p:cNvPr>
                <p:cNvSpPr/>
                <p:nvPr/>
              </p:nvSpPr>
              <p:spPr>
                <a:xfrm>
                  <a:off x="6402779" y="3507028"/>
                  <a:ext cx="77395" cy="93896"/>
                </a:xfrm>
                <a:custGeom>
                  <a:avLst/>
                  <a:gdLst>
                    <a:gd name="connsiteX0" fmla="*/ 42275 w 85104"/>
                    <a:gd name="connsiteY0" fmla="*/ 0 h 103249"/>
                    <a:gd name="connsiteX1" fmla="*/ 0 w 85104"/>
                    <a:gd name="connsiteY1" fmla="*/ 42584 h 103249"/>
                    <a:gd name="connsiteX2" fmla="*/ 0 w 85104"/>
                    <a:gd name="connsiteY2" fmla="*/ 42626 h 103249"/>
                    <a:gd name="connsiteX3" fmla="*/ 202 w 85104"/>
                    <a:gd name="connsiteY3" fmla="*/ 97208 h 103249"/>
                    <a:gd name="connsiteX4" fmla="*/ 6267 w 85104"/>
                    <a:gd name="connsiteY4" fmla="*/ 103249 h 103249"/>
                    <a:gd name="connsiteX5" fmla="*/ 12331 w 85104"/>
                    <a:gd name="connsiteY5" fmla="*/ 97162 h 103249"/>
                    <a:gd name="connsiteX6" fmla="*/ 20922 w 85104"/>
                    <a:gd name="connsiteY6" fmla="*/ 21100 h 103249"/>
                    <a:gd name="connsiteX7" fmla="*/ 72774 w 85104"/>
                    <a:gd name="connsiteY7" fmla="*/ 42327 h 103249"/>
                    <a:gd name="connsiteX8" fmla="*/ 72976 w 85104"/>
                    <a:gd name="connsiteY8" fmla="*/ 96908 h 103249"/>
                    <a:gd name="connsiteX9" fmla="*/ 79040 w 85104"/>
                    <a:gd name="connsiteY9" fmla="*/ 102951 h 103249"/>
                    <a:gd name="connsiteX10" fmla="*/ 85105 w 85104"/>
                    <a:gd name="connsiteY10" fmla="*/ 96863 h 103249"/>
                    <a:gd name="connsiteX11" fmla="*/ 84903 w 85104"/>
                    <a:gd name="connsiteY11" fmla="*/ 42282 h 103249"/>
                    <a:gd name="connsiteX12" fmla="*/ 42275 w 85104"/>
                    <a:gd name="connsiteY12" fmla="*/ 0 h 103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4" h="103249">
                      <a:moveTo>
                        <a:pt x="42275" y="0"/>
                      </a:moveTo>
                      <a:cubicBezTo>
                        <a:pt x="18842" y="85"/>
                        <a:pt x="-85" y="19151"/>
                        <a:pt x="0" y="42584"/>
                      </a:cubicBezTo>
                      <a:cubicBezTo>
                        <a:pt x="0" y="42598"/>
                        <a:pt x="0" y="42612"/>
                        <a:pt x="0" y="42626"/>
                      </a:cubicBezTo>
                      <a:lnTo>
                        <a:pt x="202" y="97208"/>
                      </a:lnTo>
                      <a:cubicBezTo>
                        <a:pt x="215" y="100548"/>
                        <a:pt x="2926" y="103249"/>
                        <a:pt x="6267" y="103249"/>
                      </a:cubicBezTo>
                      <a:cubicBezTo>
                        <a:pt x="6342" y="103215"/>
                        <a:pt x="12353" y="102981"/>
                        <a:pt x="12331" y="97162"/>
                      </a:cubicBezTo>
                      <a:cubicBezTo>
                        <a:pt x="14226" y="50905"/>
                        <a:pt x="6615" y="35525"/>
                        <a:pt x="20922" y="21100"/>
                      </a:cubicBezTo>
                      <a:cubicBezTo>
                        <a:pt x="39855" y="2008"/>
                        <a:pt x="72663" y="15404"/>
                        <a:pt x="72774" y="42327"/>
                      </a:cubicBezTo>
                      <a:lnTo>
                        <a:pt x="72976" y="96908"/>
                      </a:lnTo>
                      <a:cubicBezTo>
                        <a:pt x="72988" y="100249"/>
                        <a:pt x="75700" y="102951"/>
                        <a:pt x="79040" y="102951"/>
                      </a:cubicBezTo>
                      <a:cubicBezTo>
                        <a:pt x="79116" y="102917"/>
                        <a:pt x="85126" y="102682"/>
                        <a:pt x="85105" y="96863"/>
                      </a:cubicBezTo>
                      <a:lnTo>
                        <a:pt x="84903" y="42282"/>
                      </a:lnTo>
                      <a:cubicBezTo>
                        <a:pt x="84780" y="18846"/>
                        <a:pt x="65711" y="-68"/>
                        <a:pt x="42275" y="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3" name="Freeform: Shape 2272">
                  <a:extLst>
                    <a:ext uri="{FF2B5EF4-FFF2-40B4-BE49-F238E27FC236}">
                      <a16:creationId xmlns:a16="http://schemas.microsoft.com/office/drawing/2014/main" id="{27EAEBB1-2CAE-8639-B317-06DB3D200B06}"/>
                    </a:ext>
                  </a:extLst>
                </p:cNvPr>
                <p:cNvSpPr/>
                <p:nvPr/>
              </p:nvSpPr>
              <p:spPr>
                <a:xfrm>
                  <a:off x="6317528" y="3490567"/>
                  <a:ext cx="66301" cy="110435"/>
                </a:xfrm>
                <a:custGeom>
                  <a:avLst/>
                  <a:gdLst>
                    <a:gd name="connsiteX0" fmla="*/ 37338 w 72906"/>
                    <a:gd name="connsiteY0" fmla="*/ 55600 h 121436"/>
                    <a:gd name="connsiteX1" fmla="*/ 36741 w 72906"/>
                    <a:gd name="connsiteY1" fmla="*/ 54164 h 121436"/>
                    <a:gd name="connsiteX2" fmla="*/ 43971 w 72906"/>
                    <a:gd name="connsiteY2" fmla="*/ 25245 h 121436"/>
                    <a:gd name="connsiteX3" fmla="*/ 18628 w 72906"/>
                    <a:gd name="connsiteY3" fmla="*/ 3994 h 121436"/>
                    <a:gd name="connsiteX4" fmla="*/ 165 w 72906"/>
                    <a:gd name="connsiteY4" fmla="*/ 55829 h 121436"/>
                    <a:gd name="connsiteX5" fmla="*/ 12295 w 72906"/>
                    <a:gd name="connsiteY5" fmla="*/ 116475 h 121436"/>
                    <a:gd name="connsiteX6" fmla="*/ 24189 w 72906"/>
                    <a:gd name="connsiteY6" fmla="*/ 114097 h 121436"/>
                    <a:gd name="connsiteX7" fmla="*/ 12398 w 72906"/>
                    <a:gd name="connsiteY7" fmla="*/ 55148 h 121436"/>
                    <a:gd name="connsiteX8" fmla="*/ 28150 w 72906"/>
                    <a:gd name="connsiteY8" fmla="*/ 13146 h 121436"/>
                    <a:gd name="connsiteX9" fmla="*/ 32204 w 72906"/>
                    <a:gd name="connsiteY9" fmla="*/ 22303 h 121436"/>
                    <a:gd name="connsiteX10" fmla="*/ 24775 w 72906"/>
                    <a:gd name="connsiteY10" fmla="*/ 56969 h 121436"/>
                    <a:gd name="connsiteX11" fmla="*/ 36904 w 72906"/>
                    <a:gd name="connsiteY11" fmla="*/ 86127 h 121436"/>
                    <a:gd name="connsiteX12" fmla="*/ 48568 w 72906"/>
                    <a:gd name="connsiteY12" fmla="*/ 83798 h 121436"/>
                    <a:gd name="connsiteX13" fmla="*/ 48568 w 72906"/>
                    <a:gd name="connsiteY13" fmla="*/ 62221 h 121436"/>
                    <a:gd name="connsiteX14" fmla="*/ 54632 w 72906"/>
                    <a:gd name="connsiteY14" fmla="*/ 54640 h 121436"/>
                    <a:gd name="connsiteX15" fmla="*/ 60697 w 72906"/>
                    <a:gd name="connsiteY15" fmla="*/ 78898 h 121436"/>
                    <a:gd name="connsiteX16" fmla="*/ 50344 w 72906"/>
                    <a:gd name="connsiteY16" fmla="*/ 110998 h 121436"/>
                    <a:gd name="connsiteX17" fmla="*/ 58921 w 72906"/>
                    <a:gd name="connsiteY17" fmla="*/ 119574 h 121436"/>
                    <a:gd name="connsiteX18" fmla="*/ 72823 w 72906"/>
                    <a:gd name="connsiteY18" fmla="*/ 62221 h 121436"/>
                    <a:gd name="connsiteX19" fmla="*/ 37338 w 72906"/>
                    <a:gd name="connsiteY19" fmla="*/ 55600 h 121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2906" h="121436">
                      <a:moveTo>
                        <a:pt x="37338" y="55600"/>
                      </a:moveTo>
                      <a:lnTo>
                        <a:pt x="36741" y="54164"/>
                      </a:lnTo>
                      <a:lnTo>
                        <a:pt x="43971" y="25245"/>
                      </a:lnTo>
                      <a:cubicBezTo>
                        <a:pt x="49132" y="4599"/>
                        <a:pt x="22542" y="-6443"/>
                        <a:pt x="18628" y="3994"/>
                      </a:cubicBezTo>
                      <a:cubicBezTo>
                        <a:pt x="-367" y="55563"/>
                        <a:pt x="-441" y="52794"/>
                        <a:pt x="165" y="55829"/>
                      </a:cubicBezTo>
                      <a:lnTo>
                        <a:pt x="12295" y="116475"/>
                      </a:lnTo>
                      <a:cubicBezTo>
                        <a:pt x="13868" y="124342"/>
                        <a:pt x="25763" y="121968"/>
                        <a:pt x="24189" y="114097"/>
                      </a:cubicBezTo>
                      <a:lnTo>
                        <a:pt x="12398" y="55148"/>
                      </a:lnTo>
                      <a:lnTo>
                        <a:pt x="28150" y="13146"/>
                      </a:lnTo>
                      <a:cubicBezTo>
                        <a:pt x="31441" y="14908"/>
                        <a:pt x="33111" y="18682"/>
                        <a:pt x="32204" y="22303"/>
                      </a:cubicBezTo>
                      <a:cubicBezTo>
                        <a:pt x="24699" y="53967"/>
                        <a:pt x="23419" y="53718"/>
                        <a:pt x="24775" y="56969"/>
                      </a:cubicBezTo>
                      <a:lnTo>
                        <a:pt x="36904" y="86127"/>
                      </a:lnTo>
                      <a:cubicBezTo>
                        <a:pt x="39437" y="92215"/>
                        <a:pt x="48568" y="90408"/>
                        <a:pt x="48568" y="83798"/>
                      </a:cubicBezTo>
                      <a:lnTo>
                        <a:pt x="48568" y="62221"/>
                      </a:lnTo>
                      <a:cubicBezTo>
                        <a:pt x="48568" y="56631"/>
                        <a:pt x="51700" y="54640"/>
                        <a:pt x="54632" y="54640"/>
                      </a:cubicBezTo>
                      <a:cubicBezTo>
                        <a:pt x="64073" y="54640"/>
                        <a:pt x="59505" y="69663"/>
                        <a:pt x="60697" y="78898"/>
                      </a:cubicBezTo>
                      <a:cubicBezTo>
                        <a:pt x="60697" y="98169"/>
                        <a:pt x="60697" y="100645"/>
                        <a:pt x="50344" y="110998"/>
                      </a:cubicBezTo>
                      <a:cubicBezTo>
                        <a:pt x="44674" y="116666"/>
                        <a:pt x="53243" y="125249"/>
                        <a:pt x="58921" y="119574"/>
                      </a:cubicBezTo>
                      <a:cubicBezTo>
                        <a:pt x="74850" y="103643"/>
                        <a:pt x="72823" y="97649"/>
                        <a:pt x="72823" y="62221"/>
                      </a:cubicBezTo>
                      <a:cubicBezTo>
                        <a:pt x="72823" y="38602"/>
                        <a:pt x="43065" y="36037"/>
                        <a:pt x="37338" y="5560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4" name="Freeform: Shape 2273">
                  <a:extLst>
                    <a:ext uri="{FF2B5EF4-FFF2-40B4-BE49-F238E27FC236}">
                      <a16:creationId xmlns:a16="http://schemas.microsoft.com/office/drawing/2014/main" id="{448D3304-725F-9A84-CC48-5197C3EB0AC9}"/>
                    </a:ext>
                  </a:extLst>
                </p:cNvPr>
                <p:cNvSpPr/>
                <p:nvPr/>
              </p:nvSpPr>
              <p:spPr>
                <a:xfrm>
                  <a:off x="6303730" y="3418922"/>
                  <a:ext cx="10945" cy="11032"/>
                </a:xfrm>
                <a:custGeom>
                  <a:avLst/>
                  <a:gdLst>
                    <a:gd name="connsiteX0" fmla="*/ 6018 w 12035"/>
                    <a:gd name="connsiteY0" fmla="*/ 12129 h 12129"/>
                    <a:gd name="connsiteX1" fmla="*/ 6018 w 12035"/>
                    <a:gd name="connsiteY1" fmla="*/ 0 h 12129"/>
                    <a:gd name="connsiteX2" fmla="*/ 6018 w 12035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35" h="12129">
                      <a:moveTo>
                        <a:pt x="6018" y="12129"/>
                      </a:moveTo>
                      <a:cubicBezTo>
                        <a:pt x="14036" y="12129"/>
                        <a:pt x="14047" y="0"/>
                        <a:pt x="6018" y="0"/>
                      </a:cubicBezTo>
                      <a:cubicBezTo>
                        <a:pt x="-2000" y="0"/>
                        <a:pt x="-2012" y="12129"/>
                        <a:pt x="6018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5" name="Freeform: Shape 2274">
                  <a:extLst>
                    <a:ext uri="{FF2B5EF4-FFF2-40B4-BE49-F238E27FC236}">
                      <a16:creationId xmlns:a16="http://schemas.microsoft.com/office/drawing/2014/main" id="{B5E0762A-CC7D-6500-F454-F4738C691D23}"/>
                    </a:ext>
                  </a:extLst>
                </p:cNvPr>
                <p:cNvSpPr/>
                <p:nvPr/>
              </p:nvSpPr>
              <p:spPr>
                <a:xfrm>
                  <a:off x="6165807" y="3470042"/>
                  <a:ext cx="11032" cy="9506"/>
                </a:xfrm>
                <a:custGeom>
                  <a:avLst/>
                  <a:gdLst>
                    <a:gd name="connsiteX0" fmla="*/ 0 w 12129"/>
                    <a:gd name="connsiteY0" fmla="*/ 4435 h 10452"/>
                    <a:gd name="connsiteX1" fmla="*/ 12129 w 12129"/>
                    <a:gd name="connsiteY1" fmla="*/ 4435 h 10452"/>
                    <a:gd name="connsiteX2" fmla="*/ 0 w 12129"/>
                    <a:gd name="connsiteY2" fmla="*/ 4435 h 1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0452">
                      <a:moveTo>
                        <a:pt x="0" y="4435"/>
                      </a:moveTo>
                      <a:cubicBezTo>
                        <a:pt x="0" y="12453"/>
                        <a:pt x="12129" y="12464"/>
                        <a:pt x="12129" y="4435"/>
                      </a:cubicBezTo>
                      <a:cubicBezTo>
                        <a:pt x="12129" y="1085"/>
                        <a:pt x="0" y="-3595"/>
                        <a:pt x="0" y="4435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6" name="Freeform: Shape 2275">
                  <a:extLst>
                    <a:ext uri="{FF2B5EF4-FFF2-40B4-BE49-F238E27FC236}">
                      <a16:creationId xmlns:a16="http://schemas.microsoft.com/office/drawing/2014/main" id="{39DE62AD-DB81-B205-F2F5-804A1F4281B6}"/>
                    </a:ext>
                  </a:extLst>
                </p:cNvPr>
                <p:cNvSpPr/>
                <p:nvPr/>
              </p:nvSpPr>
              <p:spPr>
                <a:xfrm>
                  <a:off x="6187867" y="3468603"/>
                  <a:ext cx="11032" cy="10949"/>
                </a:xfrm>
                <a:custGeom>
                  <a:avLst/>
                  <a:gdLst>
                    <a:gd name="connsiteX0" fmla="*/ 12129 w 12129"/>
                    <a:gd name="connsiteY0" fmla="*/ 6018 h 12040"/>
                    <a:gd name="connsiteX1" fmla="*/ 0 w 12129"/>
                    <a:gd name="connsiteY1" fmla="*/ 6018 h 12040"/>
                    <a:gd name="connsiteX2" fmla="*/ 12129 w 12129"/>
                    <a:gd name="connsiteY2" fmla="*/ 6018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12129" y="6018"/>
                      </a:moveTo>
                      <a:cubicBezTo>
                        <a:pt x="12129" y="-2000"/>
                        <a:pt x="0" y="-2012"/>
                        <a:pt x="0" y="6018"/>
                      </a:cubicBezTo>
                      <a:cubicBezTo>
                        <a:pt x="0" y="14047"/>
                        <a:pt x="12129" y="14047"/>
                        <a:pt x="12129" y="6018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7" name="Freeform: Shape 2276">
                  <a:extLst>
                    <a:ext uri="{FF2B5EF4-FFF2-40B4-BE49-F238E27FC236}">
                      <a16:creationId xmlns:a16="http://schemas.microsoft.com/office/drawing/2014/main" id="{3AE5E9EF-4298-DD1E-FDE8-293CE461DF7F}"/>
                    </a:ext>
                  </a:extLst>
                </p:cNvPr>
                <p:cNvSpPr/>
                <p:nvPr/>
              </p:nvSpPr>
              <p:spPr>
                <a:xfrm>
                  <a:off x="6211411" y="3468560"/>
                  <a:ext cx="9506" cy="11032"/>
                </a:xfrm>
                <a:custGeom>
                  <a:avLst/>
                  <a:gdLst>
                    <a:gd name="connsiteX0" fmla="*/ 4435 w 10452"/>
                    <a:gd name="connsiteY0" fmla="*/ 12129 h 12129"/>
                    <a:gd name="connsiteX1" fmla="*/ 4435 w 10452"/>
                    <a:gd name="connsiteY1" fmla="*/ 0 h 12129"/>
                    <a:gd name="connsiteX2" fmla="*/ 4435 w 10452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52" h="12129">
                      <a:moveTo>
                        <a:pt x="4435" y="12129"/>
                      </a:moveTo>
                      <a:cubicBezTo>
                        <a:pt x="12453" y="12129"/>
                        <a:pt x="12464" y="0"/>
                        <a:pt x="4435" y="0"/>
                      </a:cubicBezTo>
                      <a:cubicBezTo>
                        <a:pt x="1085" y="0"/>
                        <a:pt x="-3595" y="12129"/>
                        <a:pt x="4435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8" name="Freeform: Shape 2277">
                  <a:extLst>
                    <a:ext uri="{FF2B5EF4-FFF2-40B4-BE49-F238E27FC236}">
                      <a16:creationId xmlns:a16="http://schemas.microsoft.com/office/drawing/2014/main" id="{B9DBEA27-40F8-FEA6-0FF2-BFA45940CE8B}"/>
                    </a:ext>
                  </a:extLst>
                </p:cNvPr>
                <p:cNvSpPr/>
                <p:nvPr/>
              </p:nvSpPr>
              <p:spPr>
                <a:xfrm>
                  <a:off x="6276112" y="3490660"/>
                  <a:ext cx="11032" cy="10949"/>
                </a:xfrm>
                <a:custGeom>
                  <a:avLst/>
                  <a:gdLst>
                    <a:gd name="connsiteX0" fmla="*/ 0 w 12129"/>
                    <a:gd name="connsiteY0" fmla="*/ 6022 h 12040"/>
                    <a:gd name="connsiteX1" fmla="*/ 12129 w 12129"/>
                    <a:gd name="connsiteY1" fmla="*/ 6022 h 12040"/>
                    <a:gd name="connsiteX2" fmla="*/ 0 w 12129"/>
                    <a:gd name="connsiteY2" fmla="*/ 6022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0" y="6022"/>
                      </a:moveTo>
                      <a:cubicBezTo>
                        <a:pt x="0" y="14040"/>
                        <a:pt x="12129" y="14052"/>
                        <a:pt x="12129" y="6022"/>
                      </a:cubicBezTo>
                      <a:cubicBezTo>
                        <a:pt x="12129" y="-2007"/>
                        <a:pt x="0" y="-2007"/>
                        <a:pt x="0" y="6022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9" name="Freeform: Shape 2278">
                  <a:extLst>
                    <a:ext uri="{FF2B5EF4-FFF2-40B4-BE49-F238E27FC236}">
                      <a16:creationId xmlns:a16="http://schemas.microsoft.com/office/drawing/2014/main" id="{E278AF1A-8356-14FC-1FF9-3B487C418C1F}"/>
                    </a:ext>
                  </a:extLst>
                </p:cNvPr>
                <p:cNvSpPr/>
                <p:nvPr/>
              </p:nvSpPr>
              <p:spPr>
                <a:xfrm>
                  <a:off x="6325748" y="3418962"/>
                  <a:ext cx="11032" cy="10949"/>
                </a:xfrm>
                <a:custGeom>
                  <a:avLst/>
                  <a:gdLst>
                    <a:gd name="connsiteX0" fmla="*/ 0 w 12129"/>
                    <a:gd name="connsiteY0" fmla="*/ 6022 h 12040"/>
                    <a:gd name="connsiteX1" fmla="*/ 12129 w 12129"/>
                    <a:gd name="connsiteY1" fmla="*/ 6022 h 12040"/>
                    <a:gd name="connsiteX2" fmla="*/ 0 w 12129"/>
                    <a:gd name="connsiteY2" fmla="*/ 6022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0" y="6022"/>
                      </a:moveTo>
                      <a:cubicBezTo>
                        <a:pt x="0" y="14040"/>
                        <a:pt x="12129" y="14052"/>
                        <a:pt x="12129" y="6022"/>
                      </a:cubicBezTo>
                      <a:cubicBezTo>
                        <a:pt x="12129" y="-2007"/>
                        <a:pt x="0" y="-2007"/>
                        <a:pt x="0" y="6022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Freeform: Shape 2279">
                  <a:extLst>
                    <a:ext uri="{FF2B5EF4-FFF2-40B4-BE49-F238E27FC236}">
                      <a16:creationId xmlns:a16="http://schemas.microsoft.com/office/drawing/2014/main" id="{CC0151C8-3879-67AE-E9D8-90EF8510B212}"/>
                    </a:ext>
                  </a:extLst>
                </p:cNvPr>
                <p:cNvSpPr/>
                <p:nvPr/>
              </p:nvSpPr>
              <p:spPr>
                <a:xfrm>
                  <a:off x="6391931" y="3468603"/>
                  <a:ext cx="11032" cy="10949"/>
                </a:xfrm>
                <a:custGeom>
                  <a:avLst/>
                  <a:gdLst>
                    <a:gd name="connsiteX0" fmla="*/ 12129 w 12129"/>
                    <a:gd name="connsiteY0" fmla="*/ 6018 h 12040"/>
                    <a:gd name="connsiteX1" fmla="*/ 0 w 12129"/>
                    <a:gd name="connsiteY1" fmla="*/ 6018 h 12040"/>
                    <a:gd name="connsiteX2" fmla="*/ 12129 w 12129"/>
                    <a:gd name="connsiteY2" fmla="*/ 6018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12129" y="6018"/>
                      </a:moveTo>
                      <a:cubicBezTo>
                        <a:pt x="12129" y="-2000"/>
                        <a:pt x="0" y="-2012"/>
                        <a:pt x="0" y="6018"/>
                      </a:cubicBezTo>
                      <a:cubicBezTo>
                        <a:pt x="0" y="14047"/>
                        <a:pt x="12129" y="14047"/>
                        <a:pt x="12129" y="6018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Freeform: Shape 2280">
                  <a:extLst>
                    <a:ext uri="{FF2B5EF4-FFF2-40B4-BE49-F238E27FC236}">
                      <a16:creationId xmlns:a16="http://schemas.microsoft.com/office/drawing/2014/main" id="{15B2A838-4C13-D556-4429-21D4065C27AC}"/>
                    </a:ext>
                  </a:extLst>
                </p:cNvPr>
                <p:cNvSpPr/>
                <p:nvPr/>
              </p:nvSpPr>
              <p:spPr>
                <a:xfrm>
                  <a:off x="6380900" y="3452053"/>
                  <a:ext cx="11032" cy="10949"/>
                </a:xfrm>
                <a:custGeom>
                  <a:avLst/>
                  <a:gdLst>
                    <a:gd name="connsiteX0" fmla="*/ 0 w 12129"/>
                    <a:gd name="connsiteY0" fmla="*/ 6022 h 12040"/>
                    <a:gd name="connsiteX1" fmla="*/ 12129 w 12129"/>
                    <a:gd name="connsiteY1" fmla="*/ 6022 h 12040"/>
                    <a:gd name="connsiteX2" fmla="*/ 0 w 12129"/>
                    <a:gd name="connsiteY2" fmla="*/ 6022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0" y="6022"/>
                      </a:moveTo>
                      <a:cubicBezTo>
                        <a:pt x="0" y="14040"/>
                        <a:pt x="12129" y="14052"/>
                        <a:pt x="12129" y="6022"/>
                      </a:cubicBezTo>
                      <a:cubicBezTo>
                        <a:pt x="12129" y="-2007"/>
                        <a:pt x="0" y="-2007"/>
                        <a:pt x="0" y="6022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Freeform: Shape 2281">
                  <a:extLst>
                    <a:ext uri="{FF2B5EF4-FFF2-40B4-BE49-F238E27FC236}">
                      <a16:creationId xmlns:a16="http://schemas.microsoft.com/office/drawing/2014/main" id="{07D6C13A-5038-A472-EF06-138BC5677419}"/>
                    </a:ext>
                  </a:extLst>
                </p:cNvPr>
                <p:cNvSpPr/>
                <p:nvPr/>
              </p:nvSpPr>
              <p:spPr>
                <a:xfrm>
                  <a:off x="6364394" y="3435469"/>
                  <a:ext cx="10949" cy="11032"/>
                </a:xfrm>
                <a:custGeom>
                  <a:avLst/>
                  <a:gdLst>
                    <a:gd name="connsiteX0" fmla="*/ 6022 w 12040"/>
                    <a:gd name="connsiteY0" fmla="*/ 12129 h 12129"/>
                    <a:gd name="connsiteX1" fmla="*/ 6022 w 12040"/>
                    <a:gd name="connsiteY1" fmla="*/ 0 h 12129"/>
                    <a:gd name="connsiteX2" fmla="*/ 6022 w 12040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40" h="12129">
                      <a:moveTo>
                        <a:pt x="6022" y="12129"/>
                      </a:moveTo>
                      <a:cubicBezTo>
                        <a:pt x="14040" y="12129"/>
                        <a:pt x="14052" y="0"/>
                        <a:pt x="6022" y="0"/>
                      </a:cubicBezTo>
                      <a:cubicBezTo>
                        <a:pt x="-2007" y="0"/>
                        <a:pt x="-2007" y="12129"/>
                        <a:pt x="6022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Freeform: Shape 2282">
                  <a:extLst>
                    <a:ext uri="{FF2B5EF4-FFF2-40B4-BE49-F238E27FC236}">
                      <a16:creationId xmlns:a16="http://schemas.microsoft.com/office/drawing/2014/main" id="{97EB701F-6B09-F332-1869-CBFF8C00A36C}"/>
                    </a:ext>
                  </a:extLst>
                </p:cNvPr>
                <p:cNvSpPr/>
                <p:nvPr/>
              </p:nvSpPr>
              <p:spPr>
                <a:xfrm>
                  <a:off x="6347849" y="3424437"/>
                  <a:ext cx="10949" cy="11032"/>
                </a:xfrm>
                <a:custGeom>
                  <a:avLst/>
                  <a:gdLst>
                    <a:gd name="connsiteX0" fmla="*/ 6022 w 12040"/>
                    <a:gd name="connsiteY0" fmla="*/ 12129 h 12129"/>
                    <a:gd name="connsiteX1" fmla="*/ 6022 w 12040"/>
                    <a:gd name="connsiteY1" fmla="*/ 0 h 12129"/>
                    <a:gd name="connsiteX2" fmla="*/ 6022 w 12040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40" h="12129">
                      <a:moveTo>
                        <a:pt x="6022" y="12129"/>
                      </a:moveTo>
                      <a:cubicBezTo>
                        <a:pt x="14040" y="12129"/>
                        <a:pt x="14052" y="0"/>
                        <a:pt x="6022" y="0"/>
                      </a:cubicBezTo>
                      <a:cubicBezTo>
                        <a:pt x="-2007" y="0"/>
                        <a:pt x="-2007" y="12129"/>
                        <a:pt x="6022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Freeform: Shape 2283">
                  <a:extLst>
                    <a:ext uri="{FF2B5EF4-FFF2-40B4-BE49-F238E27FC236}">
                      <a16:creationId xmlns:a16="http://schemas.microsoft.com/office/drawing/2014/main" id="{F1B19D66-7E5D-6407-7FBE-DF17DD4FB808}"/>
                    </a:ext>
                  </a:extLst>
                </p:cNvPr>
                <p:cNvSpPr/>
                <p:nvPr/>
              </p:nvSpPr>
              <p:spPr>
                <a:xfrm>
                  <a:off x="6325791" y="3264497"/>
                  <a:ext cx="10945" cy="11032"/>
                </a:xfrm>
                <a:custGeom>
                  <a:avLst/>
                  <a:gdLst>
                    <a:gd name="connsiteX0" fmla="*/ 6018 w 12035"/>
                    <a:gd name="connsiteY0" fmla="*/ 12129 h 12129"/>
                    <a:gd name="connsiteX1" fmla="*/ 6018 w 12035"/>
                    <a:gd name="connsiteY1" fmla="*/ 0 h 12129"/>
                    <a:gd name="connsiteX2" fmla="*/ 6018 w 12035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35" h="12129">
                      <a:moveTo>
                        <a:pt x="6018" y="12129"/>
                      </a:moveTo>
                      <a:cubicBezTo>
                        <a:pt x="14036" y="12129"/>
                        <a:pt x="14047" y="0"/>
                        <a:pt x="6018" y="0"/>
                      </a:cubicBezTo>
                      <a:cubicBezTo>
                        <a:pt x="-2000" y="0"/>
                        <a:pt x="-2012" y="12129"/>
                        <a:pt x="6018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Freeform: Shape 2284">
                  <a:extLst>
                    <a:ext uri="{FF2B5EF4-FFF2-40B4-BE49-F238E27FC236}">
                      <a16:creationId xmlns:a16="http://schemas.microsoft.com/office/drawing/2014/main" id="{3A9FB2C1-B8D7-CD6F-8043-0024C187DCB0}"/>
                    </a:ext>
                  </a:extLst>
                </p:cNvPr>
                <p:cNvSpPr/>
                <p:nvPr/>
              </p:nvSpPr>
              <p:spPr>
                <a:xfrm>
                  <a:off x="6187867" y="3413408"/>
                  <a:ext cx="77171" cy="44122"/>
                </a:xfrm>
                <a:custGeom>
                  <a:avLst/>
                  <a:gdLst>
                    <a:gd name="connsiteX0" fmla="*/ 24258 w 84857"/>
                    <a:gd name="connsiteY0" fmla="*/ 48517 h 48516"/>
                    <a:gd name="connsiteX1" fmla="*/ 78840 w 84857"/>
                    <a:gd name="connsiteY1" fmla="*/ 48517 h 48516"/>
                    <a:gd name="connsiteX2" fmla="*/ 78840 w 84857"/>
                    <a:gd name="connsiteY2" fmla="*/ 36388 h 48516"/>
                    <a:gd name="connsiteX3" fmla="*/ 24258 w 84857"/>
                    <a:gd name="connsiteY3" fmla="*/ 36388 h 48516"/>
                    <a:gd name="connsiteX4" fmla="*/ 12129 w 84857"/>
                    <a:gd name="connsiteY4" fmla="*/ 24258 h 48516"/>
                    <a:gd name="connsiteX5" fmla="*/ 24258 w 84857"/>
                    <a:gd name="connsiteY5" fmla="*/ 12129 h 48516"/>
                    <a:gd name="connsiteX6" fmla="*/ 36388 w 84857"/>
                    <a:gd name="connsiteY6" fmla="*/ 24258 h 48516"/>
                    <a:gd name="connsiteX7" fmla="*/ 42452 w 84857"/>
                    <a:gd name="connsiteY7" fmla="*/ 30323 h 48516"/>
                    <a:gd name="connsiteX8" fmla="*/ 24258 w 84857"/>
                    <a:gd name="connsiteY8" fmla="*/ 0 h 48516"/>
                    <a:gd name="connsiteX9" fmla="*/ 0 w 84857"/>
                    <a:gd name="connsiteY9" fmla="*/ 24258 h 48516"/>
                    <a:gd name="connsiteX10" fmla="*/ 24258 w 84857"/>
                    <a:gd name="connsiteY10" fmla="*/ 48517 h 4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857" h="48516">
                      <a:moveTo>
                        <a:pt x="24258" y="48517"/>
                      </a:moveTo>
                      <a:lnTo>
                        <a:pt x="78840" y="48517"/>
                      </a:lnTo>
                      <a:cubicBezTo>
                        <a:pt x="86857" y="48517"/>
                        <a:pt x="86869" y="36388"/>
                        <a:pt x="78840" y="36388"/>
                      </a:cubicBezTo>
                      <a:lnTo>
                        <a:pt x="24258" y="36388"/>
                      </a:lnTo>
                      <a:cubicBezTo>
                        <a:pt x="17560" y="36388"/>
                        <a:pt x="12129" y="30958"/>
                        <a:pt x="12129" y="24258"/>
                      </a:cubicBezTo>
                      <a:cubicBezTo>
                        <a:pt x="12129" y="17559"/>
                        <a:pt x="17560" y="12129"/>
                        <a:pt x="24258" y="12129"/>
                      </a:cubicBezTo>
                      <a:cubicBezTo>
                        <a:pt x="30957" y="12129"/>
                        <a:pt x="36388" y="17559"/>
                        <a:pt x="36388" y="24258"/>
                      </a:cubicBezTo>
                      <a:cubicBezTo>
                        <a:pt x="36388" y="27608"/>
                        <a:pt x="39103" y="30323"/>
                        <a:pt x="42452" y="30323"/>
                      </a:cubicBezTo>
                      <a:cubicBezTo>
                        <a:pt x="55193" y="30323"/>
                        <a:pt x="47380" y="0"/>
                        <a:pt x="24258" y="0"/>
                      </a:cubicBezTo>
                      <a:cubicBezTo>
                        <a:pt x="10861" y="0"/>
                        <a:pt x="0" y="10861"/>
                        <a:pt x="0" y="24258"/>
                      </a:cubicBezTo>
                      <a:cubicBezTo>
                        <a:pt x="0" y="37656"/>
                        <a:pt x="10861" y="48517"/>
                        <a:pt x="24258" y="48517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Freeform: Shape 2285">
                  <a:extLst>
                    <a:ext uri="{FF2B5EF4-FFF2-40B4-BE49-F238E27FC236}">
                      <a16:creationId xmlns:a16="http://schemas.microsoft.com/office/drawing/2014/main" id="{693429DB-BB0A-4FF8-D875-68E0FF281F9C}"/>
                    </a:ext>
                  </a:extLst>
                </p:cNvPr>
                <p:cNvSpPr/>
                <p:nvPr/>
              </p:nvSpPr>
              <p:spPr>
                <a:xfrm>
                  <a:off x="6187867" y="3490620"/>
                  <a:ext cx="77171" cy="44122"/>
                </a:xfrm>
                <a:custGeom>
                  <a:avLst/>
                  <a:gdLst>
                    <a:gd name="connsiteX0" fmla="*/ 78840 w 84857"/>
                    <a:gd name="connsiteY0" fmla="*/ 0 h 48516"/>
                    <a:gd name="connsiteX1" fmla="*/ 24258 w 84857"/>
                    <a:gd name="connsiteY1" fmla="*/ 0 h 48516"/>
                    <a:gd name="connsiteX2" fmla="*/ 0 w 84857"/>
                    <a:gd name="connsiteY2" fmla="*/ 24258 h 48516"/>
                    <a:gd name="connsiteX3" fmla="*/ 24258 w 84857"/>
                    <a:gd name="connsiteY3" fmla="*/ 48517 h 48516"/>
                    <a:gd name="connsiteX4" fmla="*/ 42452 w 84857"/>
                    <a:gd name="connsiteY4" fmla="*/ 18194 h 48516"/>
                    <a:gd name="connsiteX5" fmla="*/ 36388 w 84857"/>
                    <a:gd name="connsiteY5" fmla="*/ 24258 h 48516"/>
                    <a:gd name="connsiteX6" fmla="*/ 24258 w 84857"/>
                    <a:gd name="connsiteY6" fmla="*/ 36388 h 48516"/>
                    <a:gd name="connsiteX7" fmla="*/ 12129 w 84857"/>
                    <a:gd name="connsiteY7" fmla="*/ 24258 h 48516"/>
                    <a:gd name="connsiteX8" fmla="*/ 24258 w 84857"/>
                    <a:gd name="connsiteY8" fmla="*/ 12129 h 48516"/>
                    <a:gd name="connsiteX9" fmla="*/ 78840 w 84857"/>
                    <a:gd name="connsiteY9" fmla="*/ 12129 h 48516"/>
                    <a:gd name="connsiteX10" fmla="*/ 78840 w 84857"/>
                    <a:gd name="connsiteY10" fmla="*/ 0 h 4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857" h="48516">
                      <a:moveTo>
                        <a:pt x="78840" y="0"/>
                      </a:moveTo>
                      <a:lnTo>
                        <a:pt x="24258" y="0"/>
                      </a:lnTo>
                      <a:cubicBezTo>
                        <a:pt x="10861" y="0"/>
                        <a:pt x="0" y="10861"/>
                        <a:pt x="0" y="24258"/>
                      </a:cubicBezTo>
                      <a:cubicBezTo>
                        <a:pt x="0" y="37656"/>
                        <a:pt x="10861" y="48517"/>
                        <a:pt x="24258" y="48517"/>
                      </a:cubicBezTo>
                      <a:cubicBezTo>
                        <a:pt x="47391" y="48517"/>
                        <a:pt x="55188" y="18194"/>
                        <a:pt x="42452" y="18194"/>
                      </a:cubicBezTo>
                      <a:cubicBezTo>
                        <a:pt x="39103" y="18194"/>
                        <a:pt x="36388" y="20909"/>
                        <a:pt x="36388" y="24258"/>
                      </a:cubicBezTo>
                      <a:cubicBezTo>
                        <a:pt x="36388" y="30958"/>
                        <a:pt x="30957" y="36388"/>
                        <a:pt x="24258" y="36388"/>
                      </a:cubicBezTo>
                      <a:cubicBezTo>
                        <a:pt x="17560" y="36388"/>
                        <a:pt x="12129" y="30958"/>
                        <a:pt x="12129" y="24258"/>
                      </a:cubicBezTo>
                      <a:cubicBezTo>
                        <a:pt x="12129" y="17559"/>
                        <a:pt x="17560" y="12129"/>
                        <a:pt x="24258" y="12129"/>
                      </a:cubicBezTo>
                      <a:lnTo>
                        <a:pt x="78840" y="12129"/>
                      </a:lnTo>
                      <a:cubicBezTo>
                        <a:pt x="86857" y="12129"/>
                        <a:pt x="86869" y="0"/>
                        <a:pt x="78840" y="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7" name="Freeform: Shape 2286">
                  <a:extLst>
                    <a:ext uri="{FF2B5EF4-FFF2-40B4-BE49-F238E27FC236}">
                      <a16:creationId xmlns:a16="http://schemas.microsoft.com/office/drawing/2014/main" id="{9A26F93D-BAEC-0E3D-C778-75FF7D79AA12}"/>
                    </a:ext>
                  </a:extLst>
                </p:cNvPr>
                <p:cNvSpPr/>
                <p:nvPr/>
              </p:nvSpPr>
              <p:spPr>
                <a:xfrm>
                  <a:off x="6232032" y="3468560"/>
                  <a:ext cx="55066" cy="11032"/>
                </a:xfrm>
                <a:custGeom>
                  <a:avLst/>
                  <a:gdLst>
                    <a:gd name="connsiteX0" fmla="*/ 54534 w 60552"/>
                    <a:gd name="connsiteY0" fmla="*/ 0 h 12129"/>
                    <a:gd name="connsiteX1" fmla="*/ 6018 w 60552"/>
                    <a:gd name="connsiteY1" fmla="*/ 0 h 12129"/>
                    <a:gd name="connsiteX2" fmla="*/ 6018 w 60552"/>
                    <a:gd name="connsiteY2" fmla="*/ 12129 h 12129"/>
                    <a:gd name="connsiteX3" fmla="*/ 54534 w 60552"/>
                    <a:gd name="connsiteY3" fmla="*/ 12129 h 12129"/>
                    <a:gd name="connsiteX4" fmla="*/ 54534 w 60552"/>
                    <a:gd name="connsiteY4" fmla="*/ 0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2" h="12129">
                      <a:moveTo>
                        <a:pt x="54534" y="0"/>
                      </a:moveTo>
                      <a:lnTo>
                        <a:pt x="6018" y="0"/>
                      </a:lnTo>
                      <a:cubicBezTo>
                        <a:pt x="-2000" y="0"/>
                        <a:pt x="-2012" y="12129"/>
                        <a:pt x="6018" y="12129"/>
                      </a:cubicBezTo>
                      <a:lnTo>
                        <a:pt x="54534" y="12129"/>
                      </a:lnTo>
                      <a:cubicBezTo>
                        <a:pt x="62552" y="12129"/>
                        <a:pt x="62564" y="0"/>
                        <a:pt x="54534" y="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50" name="Group 2249">
              <a:extLst>
                <a:ext uri="{FF2B5EF4-FFF2-40B4-BE49-F238E27FC236}">
                  <a16:creationId xmlns:a16="http://schemas.microsoft.com/office/drawing/2014/main" id="{74BEFBED-9044-9EF1-3E5A-DF2068B8CC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69985" y="3357045"/>
              <a:ext cx="558000" cy="558000"/>
              <a:chOff x="12105430" y="1190158"/>
              <a:chExt cx="792000" cy="792000"/>
            </a:xfrm>
          </p:grpSpPr>
          <p:sp>
            <p:nvSpPr>
              <p:cNvPr id="2251" name="Oval 2250">
                <a:extLst>
                  <a:ext uri="{FF2B5EF4-FFF2-40B4-BE49-F238E27FC236}">
                    <a16:creationId xmlns:a16="http://schemas.microsoft.com/office/drawing/2014/main" id="{A07799A9-E90E-6186-508D-D761553D74B3}"/>
                  </a:ext>
                </a:extLst>
              </p:cNvPr>
              <p:cNvSpPr/>
              <p:nvPr/>
            </p:nvSpPr>
            <p:spPr>
              <a:xfrm>
                <a:off x="12105430" y="1190158"/>
                <a:ext cx="792000" cy="792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aseline="-25000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grpSp>
            <p:nvGrpSpPr>
              <p:cNvPr id="2252" name="Group 2251">
                <a:extLst>
                  <a:ext uri="{FF2B5EF4-FFF2-40B4-BE49-F238E27FC236}">
                    <a16:creationId xmlns:a16="http://schemas.microsoft.com/office/drawing/2014/main" id="{6EF2539C-C3EC-3C3B-D163-2E768F0B750A}"/>
                  </a:ext>
                </a:extLst>
              </p:cNvPr>
              <p:cNvGrpSpPr/>
              <p:nvPr/>
            </p:nvGrpSpPr>
            <p:grpSpPr>
              <a:xfrm>
                <a:off x="12184048" y="1305194"/>
                <a:ext cx="618476" cy="576296"/>
                <a:chOff x="9749184" y="2247328"/>
                <a:chExt cx="1285305" cy="1197648"/>
              </a:xfrm>
            </p:grpSpPr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7037323D-C4A3-B9B0-D19B-1004F599550B}"/>
                    </a:ext>
                  </a:extLst>
                </p:cNvPr>
                <p:cNvSpPr/>
                <p:nvPr/>
              </p:nvSpPr>
              <p:spPr>
                <a:xfrm>
                  <a:off x="9798856" y="2247328"/>
                  <a:ext cx="1235633" cy="731293"/>
                </a:xfrm>
                <a:custGeom>
                  <a:avLst/>
                  <a:gdLst>
                    <a:gd name="connsiteX0" fmla="*/ 1174866 w 1235633"/>
                    <a:gd name="connsiteY0" fmla="*/ 146100 h 731293"/>
                    <a:gd name="connsiteX1" fmla="*/ 1234126 w 1235633"/>
                    <a:gd name="connsiteY1" fmla="*/ 112309 h 731293"/>
                    <a:gd name="connsiteX2" fmla="*/ 961026 w 1235633"/>
                    <a:gd name="connsiteY2" fmla="*/ 2615 h 731293"/>
                    <a:gd name="connsiteX3" fmla="*/ 619840 w 1235633"/>
                    <a:gd name="connsiteY3" fmla="*/ 20519 h 731293"/>
                    <a:gd name="connsiteX4" fmla="*/ 17406 w 1235633"/>
                    <a:gd name="connsiteY4" fmla="*/ 479216 h 731293"/>
                    <a:gd name="connsiteX5" fmla="*/ 5049 w 1235633"/>
                    <a:gd name="connsiteY5" fmla="*/ 501660 h 731293"/>
                    <a:gd name="connsiteX6" fmla="*/ 56492 w 1235633"/>
                    <a:gd name="connsiteY6" fmla="*/ 555876 h 731293"/>
                    <a:gd name="connsiteX7" fmla="*/ 198968 w 1235633"/>
                    <a:gd name="connsiteY7" fmla="*/ 492581 h 731293"/>
                    <a:gd name="connsiteX8" fmla="*/ 418860 w 1235633"/>
                    <a:gd name="connsiteY8" fmla="*/ 494094 h 731293"/>
                    <a:gd name="connsiteX9" fmla="*/ 619336 w 1235633"/>
                    <a:gd name="connsiteY9" fmla="*/ 593954 h 731293"/>
                    <a:gd name="connsiteX10" fmla="*/ 727516 w 1235633"/>
                    <a:gd name="connsiteY10" fmla="*/ 702387 h 731293"/>
                    <a:gd name="connsiteX11" fmla="*/ 871001 w 1235633"/>
                    <a:gd name="connsiteY11" fmla="*/ 732647 h 731293"/>
                    <a:gd name="connsiteX12" fmla="*/ 924209 w 1235633"/>
                    <a:gd name="connsiteY12" fmla="*/ 676666 h 731293"/>
                    <a:gd name="connsiteX13" fmla="*/ 896218 w 1235633"/>
                    <a:gd name="connsiteY13" fmla="*/ 293871 h 731293"/>
                    <a:gd name="connsiteX14" fmla="*/ 1174866 w 1235633"/>
                    <a:gd name="connsiteY14" fmla="*/ 146100 h 73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35633" h="731293">
                      <a:moveTo>
                        <a:pt x="1174866" y="146100"/>
                      </a:moveTo>
                      <a:cubicBezTo>
                        <a:pt x="1217987" y="149378"/>
                        <a:pt x="1268926" y="137778"/>
                        <a:pt x="1234126" y="112309"/>
                      </a:cubicBezTo>
                      <a:cubicBezTo>
                        <a:pt x="1144858" y="46745"/>
                        <a:pt x="1053572" y="7658"/>
                        <a:pt x="961026" y="2615"/>
                      </a:cubicBezTo>
                      <a:cubicBezTo>
                        <a:pt x="862932" y="-2680"/>
                        <a:pt x="731299" y="-1420"/>
                        <a:pt x="619840" y="20519"/>
                      </a:cubicBezTo>
                      <a:cubicBezTo>
                        <a:pt x="432225" y="57840"/>
                        <a:pt x="132395" y="266637"/>
                        <a:pt x="17406" y="479216"/>
                      </a:cubicBezTo>
                      <a:cubicBezTo>
                        <a:pt x="12867" y="487538"/>
                        <a:pt x="8832" y="494851"/>
                        <a:pt x="5049" y="501660"/>
                      </a:cubicBezTo>
                      <a:cubicBezTo>
                        <a:pt x="-13359" y="535198"/>
                        <a:pt x="21945" y="572267"/>
                        <a:pt x="56492" y="555876"/>
                      </a:cubicBezTo>
                      <a:cubicBezTo>
                        <a:pt x="108943" y="530911"/>
                        <a:pt x="166943" y="498381"/>
                        <a:pt x="198968" y="492581"/>
                      </a:cubicBezTo>
                      <a:cubicBezTo>
                        <a:pt x="265541" y="480477"/>
                        <a:pt x="352287" y="477956"/>
                        <a:pt x="418860" y="494094"/>
                      </a:cubicBezTo>
                      <a:cubicBezTo>
                        <a:pt x="486694" y="510485"/>
                        <a:pt x="564867" y="551589"/>
                        <a:pt x="619336" y="593954"/>
                      </a:cubicBezTo>
                      <a:cubicBezTo>
                        <a:pt x="658422" y="624466"/>
                        <a:pt x="685404" y="675153"/>
                        <a:pt x="727516" y="702387"/>
                      </a:cubicBezTo>
                      <a:cubicBezTo>
                        <a:pt x="758786" y="722308"/>
                        <a:pt x="841749" y="759125"/>
                        <a:pt x="871001" y="732647"/>
                      </a:cubicBezTo>
                      <a:cubicBezTo>
                        <a:pt x="894957" y="710961"/>
                        <a:pt x="921183" y="707935"/>
                        <a:pt x="924209" y="676666"/>
                      </a:cubicBezTo>
                      <a:cubicBezTo>
                        <a:pt x="933287" y="587145"/>
                        <a:pt x="877305" y="381627"/>
                        <a:pt x="896218" y="293871"/>
                      </a:cubicBezTo>
                      <a:cubicBezTo>
                        <a:pt x="926479" y="152152"/>
                        <a:pt x="1093919" y="139796"/>
                        <a:pt x="1174866" y="14610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9373C7F4-8C52-3831-0379-F3DDD9E782AE}"/>
                    </a:ext>
                  </a:extLst>
                </p:cNvPr>
                <p:cNvSpPr/>
                <p:nvPr/>
              </p:nvSpPr>
              <p:spPr>
                <a:xfrm>
                  <a:off x="9749184" y="2486730"/>
                  <a:ext cx="958246" cy="958246"/>
                </a:xfrm>
                <a:custGeom>
                  <a:avLst/>
                  <a:gdLst>
                    <a:gd name="connsiteX0" fmla="*/ 975898 w 958246"/>
                    <a:gd name="connsiteY0" fmla="*/ 485175 h 958246"/>
                    <a:gd name="connsiteX1" fmla="*/ 487949 w 958246"/>
                    <a:gd name="connsiteY1" fmla="*/ 970350 h 958246"/>
                    <a:gd name="connsiteX2" fmla="*/ 0 w 958246"/>
                    <a:gd name="connsiteY2" fmla="*/ 485175 h 958246"/>
                    <a:gd name="connsiteX3" fmla="*/ 487949 w 958246"/>
                    <a:gd name="connsiteY3" fmla="*/ 0 h 958246"/>
                    <a:gd name="connsiteX4" fmla="*/ 975898 w 958246"/>
                    <a:gd name="connsiteY4" fmla="*/ 485175 h 95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246" h="958246">
                      <a:moveTo>
                        <a:pt x="975898" y="485175"/>
                      </a:moveTo>
                      <a:cubicBezTo>
                        <a:pt x="975898" y="753130"/>
                        <a:pt x="757436" y="970350"/>
                        <a:pt x="487949" y="970350"/>
                      </a:cubicBezTo>
                      <a:cubicBezTo>
                        <a:pt x="218462" y="970350"/>
                        <a:pt x="0" y="753130"/>
                        <a:pt x="0" y="485175"/>
                      </a:cubicBezTo>
                      <a:cubicBezTo>
                        <a:pt x="0" y="217220"/>
                        <a:pt x="218462" y="0"/>
                        <a:pt x="487949" y="0"/>
                      </a:cubicBezTo>
                      <a:cubicBezTo>
                        <a:pt x="757436" y="0"/>
                        <a:pt x="975898" y="217220"/>
                        <a:pt x="975898" y="485175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4F6DFCC8-39C4-2915-BE71-B3C77A9DCC35}"/>
                    </a:ext>
                  </a:extLst>
                </p:cNvPr>
                <p:cNvSpPr/>
                <p:nvPr/>
              </p:nvSpPr>
              <p:spPr>
                <a:xfrm>
                  <a:off x="9771879" y="2509173"/>
                  <a:ext cx="907812" cy="907812"/>
                </a:xfrm>
                <a:custGeom>
                  <a:avLst/>
                  <a:gdLst>
                    <a:gd name="connsiteX0" fmla="*/ 930507 w 907812"/>
                    <a:gd name="connsiteY0" fmla="*/ 462732 h 907812"/>
                    <a:gd name="connsiteX1" fmla="*/ 465254 w 907812"/>
                    <a:gd name="connsiteY1" fmla="*/ 925464 h 907812"/>
                    <a:gd name="connsiteX2" fmla="*/ 0 w 907812"/>
                    <a:gd name="connsiteY2" fmla="*/ 462732 h 907812"/>
                    <a:gd name="connsiteX3" fmla="*/ 465254 w 907812"/>
                    <a:gd name="connsiteY3" fmla="*/ 0 h 907812"/>
                    <a:gd name="connsiteX4" fmla="*/ 930507 w 907812"/>
                    <a:gd name="connsiteY4" fmla="*/ 462732 h 90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12" h="907812">
                      <a:moveTo>
                        <a:pt x="930507" y="462732"/>
                      </a:moveTo>
                      <a:cubicBezTo>
                        <a:pt x="930507" y="718292"/>
                        <a:pt x="722206" y="925464"/>
                        <a:pt x="465254" y="925464"/>
                      </a:cubicBezTo>
                      <a:cubicBezTo>
                        <a:pt x="208301" y="925464"/>
                        <a:pt x="0" y="718292"/>
                        <a:pt x="0" y="462732"/>
                      </a:cubicBezTo>
                      <a:cubicBezTo>
                        <a:pt x="0" y="207172"/>
                        <a:pt x="208301" y="0"/>
                        <a:pt x="465254" y="0"/>
                      </a:cubicBezTo>
                      <a:cubicBezTo>
                        <a:pt x="722206" y="0"/>
                        <a:pt x="930507" y="207172"/>
                        <a:pt x="930507" y="462732"/>
                      </a:cubicBez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</a:schemeClr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7676E43D-FE0B-57DB-5AED-1D17FA53A4A1}"/>
                    </a:ext>
                  </a:extLst>
                </p:cNvPr>
                <p:cNvSpPr/>
                <p:nvPr/>
              </p:nvSpPr>
              <p:spPr>
                <a:xfrm>
                  <a:off x="10407348" y="2618358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83 h 25217"/>
                    <a:gd name="connsiteX1" fmla="*/ 20678 w 25217"/>
                    <a:gd name="connsiteY1" fmla="*/ 41361 h 25217"/>
                    <a:gd name="connsiteX2" fmla="*/ 0 w 25217"/>
                    <a:gd name="connsiteY2" fmla="*/ 20683 h 25217"/>
                    <a:gd name="connsiteX3" fmla="*/ 20678 w 25217"/>
                    <a:gd name="connsiteY3" fmla="*/ 5 h 25217"/>
                    <a:gd name="connsiteX4" fmla="*/ 41356 w 25217"/>
                    <a:gd name="connsiteY4" fmla="*/ 20683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83"/>
                      </a:moveTo>
                      <a:cubicBezTo>
                        <a:pt x="41356" y="32031"/>
                        <a:pt x="32026" y="41361"/>
                        <a:pt x="20678" y="41361"/>
                      </a:cubicBezTo>
                      <a:cubicBezTo>
                        <a:pt x="9330" y="41361"/>
                        <a:pt x="0" y="32031"/>
                        <a:pt x="0" y="20683"/>
                      </a:cubicBezTo>
                      <a:cubicBezTo>
                        <a:pt x="0" y="9335"/>
                        <a:pt x="9330" y="5"/>
                        <a:pt x="20678" y="5"/>
                      </a:cubicBezTo>
                      <a:cubicBezTo>
                        <a:pt x="32026" y="-247"/>
                        <a:pt x="41356" y="9083"/>
                        <a:pt x="41356" y="2068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CC66BC8-D3CE-8313-D571-C1B40DBC38F1}"/>
                    </a:ext>
                  </a:extLst>
                </p:cNvPr>
                <p:cNvSpPr/>
                <p:nvPr/>
              </p:nvSpPr>
              <p:spPr>
                <a:xfrm>
                  <a:off x="10590171" y="2880872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98"/>
                        <a:pt x="32098" y="41356"/>
                        <a:pt x="20678" y="41356"/>
                      </a:cubicBezTo>
                      <a:cubicBezTo>
                        <a:pt x="9258" y="41356"/>
                        <a:pt x="0" y="32098"/>
                        <a:pt x="0" y="20678"/>
                      </a:cubicBezTo>
                      <a:cubicBezTo>
                        <a:pt x="0" y="9258"/>
                        <a:pt x="9258" y="0"/>
                        <a:pt x="20678" y="0"/>
                      </a:cubicBezTo>
                      <a:cubicBezTo>
                        <a:pt x="32098" y="0"/>
                        <a:pt x="41356" y="9258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80BF5F1C-B9E6-F3DE-3BA4-F7ABA65F75A6}"/>
                    </a:ext>
                  </a:extLst>
                </p:cNvPr>
                <p:cNvSpPr/>
                <p:nvPr/>
              </p:nvSpPr>
              <p:spPr>
                <a:xfrm>
                  <a:off x="10483251" y="3266440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26"/>
                        <a:pt x="32026" y="41356"/>
                        <a:pt x="20678" y="41356"/>
                      </a:cubicBezTo>
                      <a:cubicBezTo>
                        <a:pt x="9330" y="41356"/>
                        <a:pt x="0" y="32026"/>
                        <a:pt x="0" y="20678"/>
                      </a:cubicBezTo>
                      <a:cubicBezTo>
                        <a:pt x="0" y="9330"/>
                        <a:pt x="9330" y="0"/>
                        <a:pt x="20678" y="0"/>
                      </a:cubicBezTo>
                      <a:cubicBezTo>
                        <a:pt x="32278" y="0"/>
                        <a:pt x="41356" y="9330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769DDD79-B179-BF9C-1D24-27F9506D5781}"/>
                    </a:ext>
                  </a:extLst>
                </p:cNvPr>
                <p:cNvSpPr/>
                <p:nvPr/>
              </p:nvSpPr>
              <p:spPr>
                <a:xfrm>
                  <a:off x="10148873" y="3337300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98"/>
                        <a:pt x="32098" y="41356"/>
                        <a:pt x="20678" y="41356"/>
                      </a:cubicBezTo>
                      <a:cubicBezTo>
                        <a:pt x="9258" y="41356"/>
                        <a:pt x="0" y="32098"/>
                        <a:pt x="0" y="20678"/>
                      </a:cubicBezTo>
                      <a:cubicBezTo>
                        <a:pt x="0" y="9258"/>
                        <a:pt x="9258" y="0"/>
                        <a:pt x="20678" y="0"/>
                      </a:cubicBezTo>
                      <a:cubicBezTo>
                        <a:pt x="32098" y="0"/>
                        <a:pt x="41356" y="9258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F046B75-BBE8-4885-4BC1-6CD5CB162700}"/>
                    </a:ext>
                  </a:extLst>
                </p:cNvPr>
                <p:cNvSpPr/>
                <p:nvPr/>
              </p:nvSpPr>
              <p:spPr>
                <a:xfrm>
                  <a:off x="9839807" y="3049575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26"/>
                        <a:pt x="32026" y="41356"/>
                        <a:pt x="20678" y="41356"/>
                      </a:cubicBezTo>
                      <a:cubicBezTo>
                        <a:pt x="9330" y="41356"/>
                        <a:pt x="0" y="32026"/>
                        <a:pt x="0" y="20678"/>
                      </a:cubicBezTo>
                      <a:cubicBezTo>
                        <a:pt x="0" y="9330"/>
                        <a:pt x="9330" y="0"/>
                        <a:pt x="20678" y="0"/>
                      </a:cubicBezTo>
                      <a:cubicBezTo>
                        <a:pt x="32026" y="0"/>
                        <a:pt x="41356" y="9330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6EA535DC-A0FB-8E65-DB54-B8E4F8D246DA}"/>
                    </a:ext>
                  </a:extLst>
                </p:cNvPr>
                <p:cNvSpPr/>
                <p:nvPr/>
              </p:nvSpPr>
              <p:spPr>
                <a:xfrm>
                  <a:off x="10100709" y="2584824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26"/>
                        <a:pt x="32026" y="41356"/>
                        <a:pt x="20678" y="41356"/>
                      </a:cubicBezTo>
                      <a:cubicBezTo>
                        <a:pt x="9330" y="41356"/>
                        <a:pt x="0" y="32026"/>
                        <a:pt x="0" y="20678"/>
                      </a:cubicBezTo>
                      <a:cubicBezTo>
                        <a:pt x="0" y="9330"/>
                        <a:pt x="9330" y="0"/>
                        <a:pt x="20678" y="0"/>
                      </a:cubicBezTo>
                      <a:cubicBezTo>
                        <a:pt x="32026" y="0"/>
                        <a:pt x="41356" y="9330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59709B6C-49CE-6264-8F0C-2464330440C6}"/>
                    </a:ext>
                  </a:extLst>
                </p:cNvPr>
                <p:cNvSpPr/>
                <p:nvPr/>
              </p:nvSpPr>
              <p:spPr>
                <a:xfrm>
                  <a:off x="9813235" y="2820856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98"/>
                        <a:pt x="32098" y="41356"/>
                        <a:pt x="20678" y="41356"/>
                      </a:cubicBezTo>
                      <a:cubicBezTo>
                        <a:pt x="9258" y="41356"/>
                        <a:pt x="0" y="32098"/>
                        <a:pt x="0" y="20678"/>
                      </a:cubicBezTo>
                      <a:cubicBezTo>
                        <a:pt x="0" y="9258"/>
                        <a:pt x="9258" y="0"/>
                        <a:pt x="20678" y="0"/>
                      </a:cubicBezTo>
                      <a:cubicBezTo>
                        <a:pt x="32098" y="0"/>
                        <a:pt x="41356" y="9258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3" name="Freeform: Shape 2262">
                  <a:extLst>
                    <a:ext uri="{FF2B5EF4-FFF2-40B4-BE49-F238E27FC236}">
                      <a16:creationId xmlns:a16="http://schemas.microsoft.com/office/drawing/2014/main" id="{7363AED9-B080-E309-7E1F-A2B86DCF9A86}"/>
                    </a:ext>
                  </a:extLst>
                </p:cNvPr>
                <p:cNvSpPr/>
                <p:nvPr/>
              </p:nvSpPr>
              <p:spPr>
                <a:xfrm>
                  <a:off x="9873661" y="2605609"/>
                  <a:ext cx="756510" cy="781727"/>
                </a:xfrm>
                <a:custGeom>
                  <a:avLst/>
                  <a:gdLst>
                    <a:gd name="connsiteX0" fmla="*/ 448453 w 756510"/>
                    <a:gd name="connsiteY0" fmla="*/ 13007 h 781727"/>
                    <a:gd name="connsiteX1" fmla="*/ 429288 w 756510"/>
                    <a:gd name="connsiteY1" fmla="*/ 2668 h 781727"/>
                    <a:gd name="connsiteX2" fmla="*/ 338759 w 756510"/>
                    <a:gd name="connsiteY2" fmla="*/ 29650 h 781727"/>
                    <a:gd name="connsiteX3" fmla="*/ 326403 w 756510"/>
                    <a:gd name="connsiteY3" fmla="*/ 129509 h 781727"/>
                    <a:gd name="connsiteX4" fmla="*/ 337246 w 756510"/>
                    <a:gd name="connsiteY4" fmla="*/ 216508 h 781727"/>
                    <a:gd name="connsiteX5" fmla="*/ 310516 w 756510"/>
                    <a:gd name="connsiteY5" fmla="*/ 270472 h 781727"/>
                    <a:gd name="connsiteX6" fmla="*/ 259326 w 756510"/>
                    <a:gd name="connsiteY6" fmla="*/ 217517 h 781727"/>
                    <a:gd name="connsiteX7" fmla="*/ 111554 w 756510"/>
                    <a:gd name="connsiteY7" fmla="*/ 112109 h 781727"/>
                    <a:gd name="connsiteX8" fmla="*/ 61877 w 756510"/>
                    <a:gd name="connsiteY8" fmla="*/ 112109 h 781727"/>
                    <a:gd name="connsiteX9" fmla="*/ 29599 w 756510"/>
                    <a:gd name="connsiteY9" fmla="*/ 136318 h 781727"/>
                    <a:gd name="connsiteX10" fmla="*/ 5895 w 756510"/>
                    <a:gd name="connsiteY10" fmla="*/ 178430 h 781727"/>
                    <a:gd name="connsiteX11" fmla="*/ 18503 w 756510"/>
                    <a:gd name="connsiteY11" fmla="*/ 296194 h 781727"/>
                    <a:gd name="connsiteX12" fmla="*/ 95919 w 756510"/>
                    <a:gd name="connsiteY12" fmla="*/ 365288 h 781727"/>
                    <a:gd name="connsiteX13" fmla="*/ 143075 w 756510"/>
                    <a:gd name="connsiteY13" fmla="*/ 378149 h 781727"/>
                    <a:gd name="connsiteX14" fmla="*/ 233604 w 756510"/>
                    <a:gd name="connsiteY14" fmla="*/ 396305 h 781727"/>
                    <a:gd name="connsiteX15" fmla="*/ 262604 w 756510"/>
                    <a:gd name="connsiteY15" fmla="*/ 450522 h 781727"/>
                    <a:gd name="connsiteX16" fmla="*/ 185440 w 756510"/>
                    <a:gd name="connsiteY16" fmla="*/ 481791 h 781727"/>
                    <a:gd name="connsiteX17" fmla="*/ 33886 w 756510"/>
                    <a:gd name="connsiteY17" fmla="*/ 529451 h 781727"/>
                    <a:gd name="connsiteX18" fmla="*/ 187709 w 756510"/>
                    <a:gd name="connsiteY18" fmla="*/ 673188 h 781727"/>
                    <a:gd name="connsiteX19" fmla="*/ 267395 w 756510"/>
                    <a:gd name="connsiteY19" fmla="*/ 623762 h 781727"/>
                    <a:gd name="connsiteX20" fmla="*/ 351368 w 756510"/>
                    <a:gd name="connsiteY20" fmla="*/ 552650 h 781727"/>
                    <a:gd name="connsiteX21" fmla="*/ 364985 w 756510"/>
                    <a:gd name="connsiteY21" fmla="*/ 705213 h 781727"/>
                    <a:gd name="connsiteX22" fmla="*/ 455262 w 756510"/>
                    <a:gd name="connsiteY22" fmla="*/ 781621 h 781727"/>
                    <a:gd name="connsiteX23" fmla="*/ 513009 w 756510"/>
                    <a:gd name="connsiteY23" fmla="*/ 753126 h 781727"/>
                    <a:gd name="connsiteX24" fmla="*/ 496113 w 756510"/>
                    <a:gd name="connsiteY24" fmla="*/ 578372 h 781727"/>
                    <a:gd name="connsiteX25" fmla="*/ 459549 w 756510"/>
                    <a:gd name="connsiteY25" fmla="*/ 493643 h 781727"/>
                    <a:gd name="connsiteX26" fmla="*/ 565460 w 756510"/>
                    <a:gd name="connsiteY26" fmla="*/ 528442 h 781727"/>
                    <a:gd name="connsiteX27" fmla="*/ 640607 w 756510"/>
                    <a:gd name="connsiteY27" fmla="*/ 620736 h 781727"/>
                    <a:gd name="connsiteX28" fmla="*/ 748031 w 756510"/>
                    <a:gd name="connsiteY28" fmla="*/ 556433 h 781727"/>
                    <a:gd name="connsiteX29" fmla="*/ 671371 w 756510"/>
                    <a:gd name="connsiteY29" fmla="*/ 395296 h 781727"/>
                    <a:gd name="connsiteX30" fmla="*/ 521582 w 756510"/>
                    <a:gd name="connsiteY30" fmla="*/ 357219 h 781727"/>
                    <a:gd name="connsiteX31" fmla="*/ 490061 w 756510"/>
                    <a:gd name="connsiteY31" fmla="*/ 342845 h 781727"/>
                    <a:gd name="connsiteX32" fmla="*/ 536460 w 756510"/>
                    <a:gd name="connsiteY32" fmla="*/ 296950 h 781727"/>
                    <a:gd name="connsiteX33" fmla="*/ 698858 w 756510"/>
                    <a:gd name="connsiteY33" fmla="*/ 213230 h 781727"/>
                    <a:gd name="connsiteX34" fmla="*/ 600764 w 756510"/>
                    <a:gd name="connsiteY34" fmla="*/ 76301 h 781727"/>
                    <a:gd name="connsiteX35" fmla="*/ 429793 w 756510"/>
                    <a:gd name="connsiteY35" fmla="*/ 209699 h 781727"/>
                    <a:gd name="connsiteX36" fmla="*/ 459801 w 756510"/>
                    <a:gd name="connsiteY36" fmla="*/ 101014 h 781727"/>
                    <a:gd name="connsiteX37" fmla="*/ 448453 w 756510"/>
                    <a:gd name="connsiteY37" fmla="*/ 13007 h 781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56510" h="781727">
                      <a:moveTo>
                        <a:pt x="448453" y="13007"/>
                      </a:moveTo>
                      <a:cubicBezTo>
                        <a:pt x="443158" y="8215"/>
                        <a:pt x="436853" y="4433"/>
                        <a:pt x="429288" y="2668"/>
                      </a:cubicBezTo>
                      <a:cubicBezTo>
                        <a:pt x="396758" y="-5402"/>
                        <a:pt x="361959" y="5189"/>
                        <a:pt x="338759" y="29650"/>
                      </a:cubicBezTo>
                      <a:cubicBezTo>
                        <a:pt x="316568" y="53354"/>
                        <a:pt x="322116" y="100005"/>
                        <a:pt x="326403" y="129509"/>
                      </a:cubicBezTo>
                      <a:cubicBezTo>
                        <a:pt x="330438" y="158509"/>
                        <a:pt x="335733" y="187508"/>
                        <a:pt x="337246" y="216508"/>
                      </a:cubicBezTo>
                      <a:cubicBezTo>
                        <a:pt x="338255" y="237690"/>
                        <a:pt x="346324" y="281568"/>
                        <a:pt x="310516" y="270472"/>
                      </a:cubicBezTo>
                      <a:cubicBezTo>
                        <a:pt x="287821" y="263411"/>
                        <a:pt x="272186" y="235673"/>
                        <a:pt x="259326" y="217517"/>
                      </a:cubicBezTo>
                      <a:cubicBezTo>
                        <a:pt x="223013" y="167335"/>
                        <a:pt x="174597" y="122448"/>
                        <a:pt x="111554" y="112109"/>
                      </a:cubicBezTo>
                      <a:cubicBezTo>
                        <a:pt x="96424" y="109588"/>
                        <a:pt x="77007" y="109336"/>
                        <a:pt x="61877" y="112109"/>
                      </a:cubicBezTo>
                      <a:cubicBezTo>
                        <a:pt x="46494" y="114883"/>
                        <a:pt x="39181" y="123709"/>
                        <a:pt x="29599" y="136318"/>
                      </a:cubicBezTo>
                      <a:cubicBezTo>
                        <a:pt x="19764" y="148926"/>
                        <a:pt x="11443" y="163048"/>
                        <a:pt x="5895" y="178430"/>
                      </a:cubicBezTo>
                      <a:cubicBezTo>
                        <a:pt x="-6966" y="213230"/>
                        <a:pt x="3121" y="263411"/>
                        <a:pt x="18503" y="296194"/>
                      </a:cubicBezTo>
                      <a:cubicBezTo>
                        <a:pt x="33886" y="329228"/>
                        <a:pt x="61624" y="352932"/>
                        <a:pt x="95919" y="365288"/>
                      </a:cubicBezTo>
                      <a:cubicBezTo>
                        <a:pt x="111050" y="370584"/>
                        <a:pt x="127441" y="374366"/>
                        <a:pt x="143075" y="378149"/>
                      </a:cubicBezTo>
                      <a:cubicBezTo>
                        <a:pt x="172831" y="385210"/>
                        <a:pt x="204353" y="386723"/>
                        <a:pt x="233604" y="396305"/>
                      </a:cubicBezTo>
                      <a:cubicBezTo>
                        <a:pt x="256804" y="403870"/>
                        <a:pt x="277482" y="425809"/>
                        <a:pt x="262604" y="450522"/>
                      </a:cubicBezTo>
                      <a:cubicBezTo>
                        <a:pt x="247726" y="475234"/>
                        <a:pt x="209900" y="476747"/>
                        <a:pt x="185440" y="481791"/>
                      </a:cubicBezTo>
                      <a:cubicBezTo>
                        <a:pt x="134249" y="492382"/>
                        <a:pt x="74233" y="493138"/>
                        <a:pt x="33886" y="529451"/>
                      </a:cubicBezTo>
                      <a:cubicBezTo>
                        <a:pt x="-72026" y="625023"/>
                        <a:pt x="95919" y="690335"/>
                        <a:pt x="187709" y="673188"/>
                      </a:cubicBezTo>
                      <a:cubicBezTo>
                        <a:pt x="221752" y="666884"/>
                        <a:pt x="246717" y="651249"/>
                        <a:pt x="267395" y="623762"/>
                      </a:cubicBezTo>
                      <a:cubicBezTo>
                        <a:pt x="287569" y="596780"/>
                        <a:pt x="311273" y="550129"/>
                        <a:pt x="351368" y="552650"/>
                      </a:cubicBezTo>
                      <a:cubicBezTo>
                        <a:pt x="412645" y="556433"/>
                        <a:pt x="363472" y="670414"/>
                        <a:pt x="364985" y="705213"/>
                      </a:cubicBezTo>
                      <a:cubicBezTo>
                        <a:pt x="366750" y="754386"/>
                        <a:pt x="407349" y="788177"/>
                        <a:pt x="455262" y="781621"/>
                      </a:cubicBezTo>
                      <a:cubicBezTo>
                        <a:pt x="477705" y="778595"/>
                        <a:pt x="498635" y="771786"/>
                        <a:pt x="513009" y="753126"/>
                      </a:cubicBezTo>
                      <a:cubicBezTo>
                        <a:pt x="555625" y="697144"/>
                        <a:pt x="540243" y="626536"/>
                        <a:pt x="496113" y="578372"/>
                      </a:cubicBezTo>
                      <a:cubicBezTo>
                        <a:pt x="479974" y="560972"/>
                        <a:pt x="426767" y="518860"/>
                        <a:pt x="459549" y="493643"/>
                      </a:cubicBezTo>
                      <a:cubicBezTo>
                        <a:pt x="496365" y="465652"/>
                        <a:pt x="543017" y="497173"/>
                        <a:pt x="565460" y="528442"/>
                      </a:cubicBezTo>
                      <a:cubicBezTo>
                        <a:pt x="588408" y="560720"/>
                        <a:pt x="599503" y="605606"/>
                        <a:pt x="640607" y="620736"/>
                      </a:cubicBezTo>
                      <a:cubicBezTo>
                        <a:pt x="692302" y="639901"/>
                        <a:pt x="730884" y="599302"/>
                        <a:pt x="748031" y="556433"/>
                      </a:cubicBezTo>
                      <a:cubicBezTo>
                        <a:pt x="777535" y="483808"/>
                        <a:pt x="739205" y="424548"/>
                        <a:pt x="671371" y="395296"/>
                      </a:cubicBezTo>
                      <a:cubicBezTo>
                        <a:pt x="623459" y="374618"/>
                        <a:pt x="571008" y="373862"/>
                        <a:pt x="521582" y="357219"/>
                      </a:cubicBezTo>
                      <a:cubicBezTo>
                        <a:pt x="512504" y="354193"/>
                        <a:pt x="496365" y="350662"/>
                        <a:pt x="490061" y="342845"/>
                      </a:cubicBezTo>
                      <a:cubicBezTo>
                        <a:pt x="471653" y="320150"/>
                        <a:pt x="522339" y="300733"/>
                        <a:pt x="536460" y="296950"/>
                      </a:cubicBezTo>
                      <a:cubicBezTo>
                        <a:pt x="599755" y="280055"/>
                        <a:pt x="676415" y="291655"/>
                        <a:pt x="698858" y="213230"/>
                      </a:cubicBezTo>
                      <a:cubicBezTo>
                        <a:pt x="717771" y="147161"/>
                        <a:pt x="675658" y="69241"/>
                        <a:pt x="600764" y="76301"/>
                      </a:cubicBezTo>
                      <a:cubicBezTo>
                        <a:pt x="547304" y="81345"/>
                        <a:pt x="494348" y="260890"/>
                        <a:pt x="429793" y="209699"/>
                      </a:cubicBezTo>
                      <a:cubicBezTo>
                        <a:pt x="401297" y="187256"/>
                        <a:pt x="448705" y="122196"/>
                        <a:pt x="459801" y="101014"/>
                      </a:cubicBezTo>
                      <a:cubicBezTo>
                        <a:pt x="472157" y="76806"/>
                        <a:pt x="470644" y="33685"/>
                        <a:pt x="448453" y="1300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4" name="Freeform: Shape 2263">
                  <a:extLst>
                    <a:ext uri="{FF2B5EF4-FFF2-40B4-BE49-F238E27FC236}">
                      <a16:creationId xmlns:a16="http://schemas.microsoft.com/office/drawing/2014/main" id="{F75E05F4-9DE0-AEDE-38F4-9AF8D30A18A7}"/>
                    </a:ext>
                  </a:extLst>
                </p:cNvPr>
                <p:cNvSpPr/>
                <p:nvPr/>
              </p:nvSpPr>
              <p:spPr>
                <a:xfrm>
                  <a:off x="9908352" y="2642668"/>
                  <a:ext cx="680859" cy="706076"/>
                </a:xfrm>
                <a:custGeom>
                  <a:avLst/>
                  <a:gdLst>
                    <a:gd name="connsiteX0" fmla="*/ 397624 w 680859"/>
                    <a:gd name="connsiteY0" fmla="*/ 22850 h 706076"/>
                    <a:gd name="connsiteX1" fmla="*/ 356772 w 680859"/>
                    <a:gd name="connsiteY1" fmla="*/ 1416 h 706076"/>
                    <a:gd name="connsiteX2" fmla="*/ 322225 w 680859"/>
                    <a:gd name="connsiteY2" fmla="*/ 212230 h 706076"/>
                    <a:gd name="connsiteX3" fmla="*/ 298773 w 680859"/>
                    <a:gd name="connsiteY3" fmla="*/ 255099 h 706076"/>
                    <a:gd name="connsiteX4" fmla="*/ 239261 w 680859"/>
                    <a:gd name="connsiteY4" fmla="*/ 245012 h 706076"/>
                    <a:gd name="connsiteX5" fmla="*/ 186053 w 680859"/>
                    <a:gd name="connsiteY5" fmla="*/ 188526 h 706076"/>
                    <a:gd name="connsiteX6" fmla="*/ 56942 w 680859"/>
                    <a:gd name="connsiteY6" fmla="*/ 117414 h 706076"/>
                    <a:gd name="connsiteX7" fmla="*/ 10543 w 680859"/>
                    <a:gd name="connsiteY7" fmla="*/ 236186 h 706076"/>
                    <a:gd name="connsiteX8" fmla="*/ 64255 w 680859"/>
                    <a:gd name="connsiteY8" fmla="*/ 297968 h 706076"/>
                    <a:gd name="connsiteX9" fmla="*/ 142680 w 680859"/>
                    <a:gd name="connsiteY9" fmla="*/ 319402 h 706076"/>
                    <a:gd name="connsiteX10" fmla="*/ 269017 w 680859"/>
                    <a:gd name="connsiteY10" fmla="*/ 395558 h 706076"/>
                    <a:gd name="connsiteX11" fmla="*/ 183279 w 680859"/>
                    <a:gd name="connsiteY11" fmla="*/ 455322 h 706076"/>
                    <a:gd name="connsiteX12" fmla="*/ 39038 w 680859"/>
                    <a:gd name="connsiteY12" fmla="*/ 522904 h 706076"/>
                    <a:gd name="connsiteX13" fmla="*/ 109645 w 680859"/>
                    <a:gd name="connsiteY13" fmla="*/ 593511 h 706076"/>
                    <a:gd name="connsiteX14" fmla="*/ 229930 w 680859"/>
                    <a:gd name="connsiteY14" fmla="*/ 535008 h 706076"/>
                    <a:gd name="connsiteX15" fmla="*/ 308103 w 680859"/>
                    <a:gd name="connsiteY15" fmla="*/ 480035 h 706076"/>
                    <a:gd name="connsiteX16" fmla="*/ 371398 w 680859"/>
                    <a:gd name="connsiteY16" fmla="*/ 541312 h 706076"/>
                    <a:gd name="connsiteX17" fmla="*/ 365346 w 680859"/>
                    <a:gd name="connsiteY17" fmla="*/ 605868 h 706076"/>
                    <a:gd name="connsiteX18" fmla="*/ 358537 w 680859"/>
                    <a:gd name="connsiteY18" fmla="*/ 679753 h 706076"/>
                    <a:gd name="connsiteX19" fmla="*/ 418301 w 680859"/>
                    <a:gd name="connsiteY19" fmla="*/ 713292 h 706076"/>
                    <a:gd name="connsiteX20" fmla="*/ 458901 w 680859"/>
                    <a:gd name="connsiteY20" fmla="*/ 592502 h 706076"/>
                    <a:gd name="connsiteX21" fmla="*/ 420823 w 680859"/>
                    <a:gd name="connsiteY21" fmla="*/ 526182 h 706076"/>
                    <a:gd name="connsiteX22" fmla="*/ 392580 w 680859"/>
                    <a:gd name="connsiteY22" fmla="*/ 465913 h 706076"/>
                    <a:gd name="connsiteX23" fmla="*/ 425614 w 680859"/>
                    <a:gd name="connsiteY23" fmla="*/ 416236 h 706076"/>
                    <a:gd name="connsiteX24" fmla="*/ 526987 w 680859"/>
                    <a:gd name="connsiteY24" fmla="*/ 450783 h 706076"/>
                    <a:gd name="connsiteX25" fmla="*/ 565317 w 680859"/>
                    <a:gd name="connsiteY25" fmla="*/ 511556 h 706076"/>
                    <a:gd name="connsiteX26" fmla="*/ 625837 w 680859"/>
                    <a:gd name="connsiteY26" fmla="*/ 538286 h 706076"/>
                    <a:gd name="connsiteX27" fmla="*/ 690897 w 680859"/>
                    <a:gd name="connsiteY27" fmla="*/ 428340 h 706076"/>
                    <a:gd name="connsiteX28" fmla="*/ 545899 w 680859"/>
                    <a:gd name="connsiteY28" fmla="*/ 358993 h 706076"/>
                    <a:gd name="connsiteX29" fmla="*/ 467222 w 680859"/>
                    <a:gd name="connsiteY29" fmla="*/ 340585 h 706076"/>
                    <a:gd name="connsiteX30" fmla="*/ 420823 w 680859"/>
                    <a:gd name="connsiteY30" fmla="*/ 299229 h 706076"/>
                    <a:gd name="connsiteX31" fmla="*/ 485883 w 680859"/>
                    <a:gd name="connsiteY31" fmla="*/ 248038 h 706076"/>
                    <a:gd name="connsiteX32" fmla="*/ 552204 w 680859"/>
                    <a:gd name="connsiteY32" fmla="*/ 226856 h 706076"/>
                    <a:gd name="connsiteX33" fmla="*/ 609194 w 680859"/>
                    <a:gd name="connsiteY33" fmla="*/ 104554 h 706076"/>
                    <a:gd name="connsiteX34" fmla="*/ 514378 w 680859"/>
                    <a:gd name="connsiteY34" fmla="*/ 106067 h 706076"/>
                    <a:gd name="connsiteX35" fmla="*/ 462683 w 680859"/>
                    <a:gd name="connsiteY35" fmla="*/ 172892 h 706076"/>
                    <a:gd name="connsiteX36" fmla="*/ 385267 w 680859"/>
                    <a:gd name="connsiteY36" fmla="*/ 183987 h 706076"/>
                    <a:gd name="connsiteX37" fmla="*/ 386024 w 680859"/>
                    <a:gd name="connsiteY37" fmla="*/ 113127 h 706076"/>
                    <a:gd name="connsiteX38" fmla="*/ 397624 w 680859"/>
                    <a:gd name="connsiteY38" fmla="*/ 22850 h 706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680859" h="706076">
                      <a:moveTo>
                        <a:pt x="397624" y="22850"/>
                      </a:moveTo>
                      <a:cubicBezTo>
                        <a:pt x="392832" y="6207"/>
                        <a:pt x="380980" y="-3880"/>
                        <a:pt x="356772" y="1416"/>
                      </a:cubicBezTo>
                      <a:cubicBezTo>
                        <a:pt x="274060" y="20329"/>
                        <a:pt x="324999" y="157761"/>
                        <a:pt x="322225" y="212230"/>
                      </a:cubicBezTo>
                      <a:cubicBezTo>
                        <a:pt x="321216" y="232404"/>
                        <a:pt x="320460" y="249299"/>
                        <a:pt x="298773" y="255099"/>
                      </a:cubicBezTo>
                      <a:cubicBezTo>
                        <a:pt x="279356" y="260142"/>
                        <a:pt x="256408" y="255099"/>
                        <a:pt x="239261" y="245012"/>
                      </a:cubicBezTo>
                      <a:cubicBezTo>
                        <a:pt x="215305" y="230891"/>
                        <a:pt x="201687" y="210717"/>
                        <a:pt x="186053" y="188526"/>
                      </a:cubicBezTo>
                      <a:cubicBezTo>
                        <a:pt x="154532" y="143892"/>
                        <a:pt x="114437" y="107832"/>
                        <a:pt x="56942" y="117414"/>
                      </a:cubicBezTo>
                      <a:cubicBezTo>
                        <a:pt x="7769" y="125736"/>
                        <a:pt x="-14927" y="195839"/>
                        <a:pt x="10543" y="236186"/>
                      </a:cubicBezTo>
                      <a:cubicBezTo>
                        <a:pt x="23908" y="257116"/>
                        <a:pt x="42568" y="284855"/>
                        <a:pt x="64255" y="297968"/>
                      </a:cubicBezTo>
                      <a:cubicBezTo>
                        <a:pt x="88463" y="312342"/>
                        <a:pt x="116202" y="314107"/>
                        <a:pt x="142680" y="319402"/>
                      </a:cubicBezTo>
                      <a:cubicBezTo>
                        <a:pt x="188070" y="328481"/>
                        <a:pt x="257921" y="339828"/>
                        <a:pt x="269017" y="395558"/>
                      </a:cubicBezTo>
                      <a:cubicBezTo>
                        <a:pt x="276582" y="433888"/>
                        <a:pt x="210009" y="449774"/>
                        <a:pt x="183279" y="455322"/>
                      </a:cubicBezTo>
                      <a:cubicBezTo>
                        <a:pt x="135367" y="465409"/>
                        <a:pt x="65516" y="475243"/>
                        <a:pt x="39038" y="522904"/>
                      </a:cubicBezTo>
                      <a:cubicBezTo>
                        <a:pt x="13821" y="568294"/>
                        <a:pt x="74594" y="591998"/>
                        <a:pt x="109645" y="593511"/>
                      </a:cubicBezTo>
                      <a:cubicBezTo>
                        <a:pt x="156549" y="595529"/>
                        <a:pt x="198661" y="568546"/>
                        <a:pt x="229930" y="535008"/>
                      </a:cubicBezTo>
                      <a:cubicBezTo>
                        <a:pt x="250608" y="512817"/>
                        <a:pt x="277086" y="486843"/>
                        <a:pt x="308103" y="480035"/>
                      </a:cubicBezTo>
                      <a:cubicBezTo>
                        <a:pt x="341642" y="472974"/>
                        <a:pt x="365094" y="511556"/>
                        <a:pt x="371398" y="541312"/>
                      </a:cubicBezTo>
                      <a:cubicBezTo>
                        <a:pt x="376189" y="564512"/>
                        <a:pt x="371650" y="584181"/>
                        <a:pt x="365346" y="605868"/>
                      </a:cubicBezTo>
                      <a:cubicBezTo>
                        <a:pt x="358789" y="628311"/>
                        <a:pt x="355259" y="657058"/>
                        <a:pt x="358537" y="679753"/>
                      </a:cubicBezTo>
                      <a:cubicBezTo>
                        <a:pt x="363076" y="710518"/>
                        <a:pt x="389554" y="720857"/>
                        <a:pt x="418301" y="713292"/>
                      </a:cubicBezTo>
                      <a:cubicBezTo>
                        <a:pt x="477814" y="697657"/>
                        <a:pt x="484370" y="640163"/>
                        <a:pt x="458901" y="592502"/>
                      </a:cubicBezTo>
                      <a:cubicBezTo>
                        <a:pt x="447049" y="570059"/>
                        <a:pt x="434945" y="547868"/>
                        <a:pt x="420823" y="526182"/>
                      </a:cubicBezTo>
                      <a:cubicBezTo>
                        <a:pt x="407458" y="505504"/>
                        <a:pt x="392580" y="491634"/>
                        <a:pt x="392580" y="465913"/>
                      </a:cubicBezTo>
                      <a:cubicBezTo>
                        <a:pt x="392580" y="438679"/>
                        <a:pt x="394850" y="419766"/>
                        <a:pt x="425614" y="416236"/>
                      </a:cubicBezTo>
                      <a:cubicBezTo>
                        <a:pt x="462936" y="411949"/>
                        <a:pt x="501013" y="422792"/>
                        <a:pt x="526987" y="450783"/>
                      </a:cubicBezTo>
                      <a:cubicBezTo>
                        <a:pt x="543126" y="468183"/>
                        <a:pt x="549682" y="492895"/>
                        <a:pt x="565317" y="511556"/>
                      </a:cubicBezTo>
                      <a:cubicBezTo>
                        <a:pt x="582716" y="532234"/>
                        <a:pt x="598351" y="539799"/>
                        <a:pt x="625837" y="538286"/>
                      </a:cubicBezTo>
                      <a:cubicBezTo>
                        <a:pt x="676271" y="535512"/>
                        <a:pt x="723932" y="476000"/>
                        <a:pt x="690897" y="428340"/>
                      </a:cubicBezTo>
                      <a:cubicBezTo>
                        <a:pt x="657359" y="379671"/>
                        <a:pt x="600620" y="364541"/>
                        <a:pt x="545899" y="358993"/>
                      </a:cubicBezTo>
                      <a:cubicBezTo>
                        <a:pt x="518161" y="356219"/>
                        <a:pt x="492944" y="352689"/>
                        <a:pt x="467222" y="340585"/>
                      </a:cubicBezTo>
                      <a:cubicBezTo>
                        <a:pt x="453101" y="333776"/>
                        <a:pt x="419310" y="318394"/>
                        <a:pt x="420823" y="299229"/>
                      </a:cubicBezTo>
                      <a:cubicBezTo>
                        <a:pt x="422588" y="275777"/>
                        <a:pt x="467222" y="254090"/>
                        <a:pt x="485883" y="248038"/>
                      </a:cubicBezTo>
                      <a:cubicBezTo>
                        <a:pt x="508831" y="240473"/>
                        <a:pt x="530517" y="239212"/>
                        <a:pt x="552204" y="226856"/>
                      </a:cubicBezTo>
                      <a:cubicBezTo>
                        <a:pt x="592551" y="203909"/>
                        <a:pt x="615246" y="150448"/>
                        <a:pt x="609194" y="104554"/>
                      </a:cubicBezTo>
                      <a:cubicBezTo>
                        <a:pt x="601629" y="49580"/>
                        <a:pt x="537578" y="80850"/>
                        <a:pt x="514378" y="106067"/>
                      </a:cubicBezTo>
                      <a:cubicBezTo>
                        <a:pt x="495213" y="126745"/>
                        <a:pt x="483109" y="153222"/>
                        <a:pt x="462683" y="172892"/>
                      </a:cubicBezTo>
                      <a:cubicBezTo>
                        <a:pt x="443771" y="191048"/>
                        <a:pt x="404432" y="216013"/>
                        <a:pt x="385267" y="183987"/>
                      </a:cubicBezTo>
                      <a:cubicBezTo>
                        <a:pt x="371146" y="160283"/>
                        <a:pt x="376693" y="137588"/>
                        <a:pt x="386024" y="113127"/>
                      </a:cubicBezTo>
                      <a:cubicBezTo>
                        <a:pt x="394345" y="92702"/>
                        <a:pt x="405189" y="49580"/>
                        <a:pt x="397624" y="22850"/>
                      </a:cubicBez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</a:schemeClr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5" name="Freeform: Shape 2264">
                  <a:extLst>
                    <a:ext uri="{FF2B5EF4-FFF2-40B4-BE49-F238E27FC236}">
                      <a16:creationId xmlns:a16="http://schemas.microsoft.com/office/drawing/2014/main" id="{6F5D8D39-A876-FC50-86C3-C9D3CB9D5A55}"/>
                    </a:ext>
                  </a:extLst>
                </p:cNvPr>
                <p:cNvSpPr/>
                <p:nvPr/>
              </p:nvSpPr>
              <p:spPr>
                <a:xfrm>
                  <a:off x="9933575" y="2652130"/>
                  <a:ext cx="630425" cy="680859"/>
                </a:xfrm>
                <a:custGeom>
                  <a:avLst/>
                  <a:gdLst>
                    <a:gd name="connsiteX0" fmla="*/ 437965 w 630425"/>
                    <a:gd name="connsiteY0" fmla="*/ 189907 h 680859"/>
                    <a:gd name="connsiteX1" fmla="*/ 339871 w 630425"/>
                    <a:gd name="connsiteY1" fmla="*/ 153847 h 680859"/>
                    <a:gd name="connsiteX2" fmla="*/ 353236 w 630425"/>
                    <a:gd name="connsiteY2" fmla="*/ 2041 h 680859"/>
                    <a:gd name="connsiteX3" fmla="*/ 279854 w 630425"/>
                    <a:gd name="connsiteY3" fmla="*/ 265306 h 680859"/>
                    <a:gd name="connsiteX4" fmla="*/ 135361 w 630425"/>
                    <a:gd name="connsiteY4" fmla="*/ 170238 h 680859"/>
                    <a:gd name="connsiteX5" fmla="*/ 10789 w 630425"/>
                    <a:gd name="connsiteY5" fmla="*/ 151578 h 680859"/>
                    <a:gd name="connsiteX6" fmla="*/ 90727 w 630425"/>
                    <a:gd name="connsiteY6" fmla="*/ 269341 h 680859"/>
                    <a:gd name="connsiteX7" fmla="*/ 237238 w 630425"/>
                    <a:gd name="connsiteY7" fmla="*/ 340201 h 680859"/>
                    <a:gd name="connsiteX8" fmla="*/ 50127 w 630425"/>
                    <a:gd name="connsiteY8" fmla="*/ 504111 h 680859"/>
                    <a:gd name="connsiteX9" fmla="*/ 154274 w 630425"/>
                    <a:gd name="connsiteY9" fmla="*/ 546224 h 680859"/>
                    <a:gd name="connsiteX10" fmla="*/ 286159 w 630425"/>
                    <a:gd name="connsiteY10" fmla="*/ 447373 h 680859"/>
                    <a:gd name="connsiteX11" fmla="*/ 361557 w 630425"/>
                    <a:gd name="connsiteY11" fmla="*/ 556563 h 680859"/>
                    <a:gd name="connsiteX12" fmla="*/ 387279 w 630425"/>
                    <a:gd name="connsiteY12" fmla="*/ 682648 h 680859"/>
                    <a:gd name="connsiteX13" fmla="*/ 407957 w 630425"/>
                    <a:gd name="connsiteY13" fmla="*/ 560345 h 680859"/>
                    <a:gd name="connsiteX14" fmla="*/ 352227 w 630425"/>
                    <a:gd name="connsiteY14" fmla="*/ 436278 h 680859"/>
                    <a:gd name="connsiteX15" fmla="*/ 485625 w 630425"/>
                    <a:gd name="connsiteY15" fmla="*/ 409043 h 680859"/>
                    <a:gd name="connsiteX16" fmla="*/ 590276 w 630425"/>
                    <a:gd name="connsiteY16" fmla="*/ 513442 h 680859"/>
                    <a:gd name="connsiteX17" fmla="*/ 625579 w 630425"/>
                    <a:gd name="connsiteY17" fmla="*/ 406521 h 680859"/>
                    <a:gd name="connsiteX18" fmla="*/ 466460 w 630425"/>
                    <a:gd name="connsiteY18" fmla="*/ 348270 h 680859"/>
                    <a:gd name="connsiteX19" fmla="*/ 399635 w 630425"/>
                    <a:gd name="connsiteY19" fmla="*/ 255220 h 680859"/>
                    <a:gd name="connsiteX20" fmla="*/ 537320 w 630425"/>
                    <a:gd name="connsiteY20" fmla="*/ 187134 h 680859"/>
                    <a:gd name="connsiteX21" fmla="*/ 528998 w 630425"/>
                    <a:gd name="connsiteY21" fmla="*/ 84753 h 680859"/>
                    <a:gd name="connsiteX22" fmla="*/ 437965 w 630425"/>
                    <a:gd name="connsiteY22" fmla="*/ 189907 h 68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30425" h="680859">
                      <a:moveTo>
                        <a:pt x="437965" y="189907"/>
                      </a:moveTo>
                      <a:cubicBezTo>
                        <a:pt x="397113" y="216890"/>
                        <a:pt x="344914" y="211342"/>
                        <a:pt x="339871" y="153847"/>
                      </a:cubicBezTo>
                      <a:cubicBezTo>
                        <a:pt x="335584" y="103918"/>
                        <a:pt x="370131" y="50457"/>
                        <a:pt x="353236" y="2041"/>
                      </a:cubicBezTo>
                      <a:cubicBezTo>
                        <a:pt x="249594" y="-25950"/>
                        <a:pt x="367609" y="242863"/>
                        <a:pt x="279854" y="265306"/>
                      </a:cubicBezTo>
                      <a:cubicBezTo>
                        <a:pt x="217821" y="281193"/>
                        <a:pt x="165874" y="211594"/>
                        <a:pt x="135361" y="170238"/>
                      </a:cubicBezTo>
                      <a:cubicBezTo>
                        <a:pt x="104344" y="128126"/>
                        <a:pt x="47101" y="93579"/>
                        <a:pt x="10789" y="151578"/>
                      </a:cubicBezTo>
                      <a:cubicBezTo>
                        <a:pt x="-26280" y="210585"/>
                        <a:pt x="40041" y="252698"/>
                        <a:pt x="90727" y="269341"/>
                      </a:cubicBezTo>
                      <a:cubicBezTo>
                        <a:pt x="147717" y="288002"/>
                        <a:pt x="197899" y="291280"/>
                        <a:pt x="237238" y="340201"/>
                      </a:cubicBezTo>
                      <a:cubicBezTo>
                        <a:pt x="338862" y="466286"/>
                        <a:pt x="96275" y="452921"/>
                        <a:pt x="50127" y="504111"/>
                      </a:cubicBezTo>
                      <a:cubicBezTo>
                        <a:pt x="1963" y="557571"/>
                        <a:pt x="120987" y="565136"/>
                        <a:pt x="154274" y="546224"/>
                      </a:cubicBezTo>
                      <a:cubicBezTo>
                        <a:pt x="194621" y="523276"/>
                        <a:pt x="235725" y="444851"/>
                        <a:pt x="286159" y="447373"/>
                      </a:cubicBezTo>
                      <a:cubicBezTo>
                        <a:pt x="337349" y="449895"/>
                        <a:pt x="361810" y="515459"/>
                        <a:pt x="361557" y="556563"/>
                      </a:cubicBezTo>
                      <a:cubicBezTo>
                        <a:pt x="361557" y="588084"/>
                        <a:pt x="328775" y="689961"/>
                        <a:pt x="387279" y="682648"/>
                      </a:cubicBezTo>
                      <a:cubicBezTo>
                        <a:pt x="457886" y="674074"/>
                        <a:pt x="430148" y="594388"/>
                        <a:pt x="407957" y="560345"/>
                      </a:cubicBezTo>
                      <a:cubicBezTo>
                        <a:pt x="384505" y="524033"/>
                        <a:pt x="343401" y="483181"/>
                        <a:pt x="352227" y="436278"/>
                      </a:cubicBezTo>
                      <a:cubicBezTo>
                        <a:pt x="362314" y="383574"/>
                        <a:pt x="446287" y="392148"/>
                        <a:pt x="485625" y="409043"/>
                      </a:cubicBezTo>
                      <a:cubicBezTo>
                        <a:pt x="531520" y="428712"/>
                        <a:pt x="549928" y="505877"/>
                        <a:pt x="590276" y="513442"/>
                      </a:cubicBezTo>
                      <a:cubicBezTo>
                        <a:pt x="649536" y="524537"/>
                        <a:pt x="662144" y="438295"/>
                        <a:pt x="625579" y="406521"/>
                      </a:cubicBezTo>
                      <a:cubicBezTo>
                        <a:pt x="584728" y="370966"/>
                        <a:pt x="517146" y="362896"/>
                        <a:pt x="466460" y="348270"/>
                      </a:cubicBezTo>
                      <a:cubicBezTo>
                        <a:pt x="425356" y="336418"/>
                        <a:pt x="357775" y="303888"/>
                        <a:pt x="399635" y="255220"/>
                      </a:cubicBezTo>
                      <a:cubicBezTo>
                        <a:pt x="436200" y="212855"/>
                        <a:pt x="500755" y="225211"/>
                        <a:pt x="537320" y="187134"/>
                      </a:cubicBezTo>
                      <a:cubicBezTo>
                        <a:pt x="559763" y="163934"/>
                        <a:pt x="595319" y="50962"/>
                        <a:pt x="528998" y="84753"/>
                      </a:cubicBezTo>
                      <a:cubicBezTo>
                        <a:pt x="486382" y="106439"/>
                        <a:pt x="479573" y="162673"/>
                        <a:pt x="437965" y="18990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6" name="Freeform: Shape 2265">
                  <a:extLst>
                    <a:ext uri="{FF2B5EF4-FFF2-40B4-BE49-F238E27FC236}">
                      <a16:creationId xmlns:a16="http://schemas.microsoft.com/office/drawing/2014/main" id="{D7F0A866-1C1C-3B9D-D379-90AF9478BFE7}"/>
                    </a:ext>
                  </a:extLst>
                </p:cNvPr>
                <p:cNvSpPr/>
                <p:nvPr/>
              </p:nvSpPr>
              <p:spPr>
                <a:xfrm>
                  <a:off x="9972127" y="2958840"/>
                  <a:ext cx="453906" cy="353038"/>
                </a:xfrm>
                <a:custGeom>
                  <a:avLst/>
                  <a:gdLst>
                    <a:gd name="connsiteX0" fmla="*/ 328300 w 453906"/>
                    <a:gd name="connsiteY0" fmla="*/ 27944 h 353038"/>
                    <a:gd name="connsiteX1" fmla="*/ 321239 w 453906"/>
                    <a:gd name="connsiteY1" fmla="*/ 38787 h 353038"/>
                    <a:gd name="connsiteX2" fmla="*/ 322248 w 453906"/>
                    <a:gd name="connsiteY2" fmla="*/ 83169 h 353038"/>
                    <a:gd name="connsiteX3" fmla="*/ 306361 w 453906"/>
                    <a:gd name="connsiteY3" fmla="*/ 72326 h 353038"/>
                    <a:gd name="connsiteX4" fmla="*/ 292996 w 453906"/>
                    <a:gd name="connsiteY4" fmla="*/ 34248 h 353038"/>
                    <a:gd name="connsiteX5" fmla="*/ 266519 w 453906"/>
                    <a:gd name="connsiteY5" fmla="*/ 101830 h 353038"/>
                    <a:gd name="connsiteX6" fmla="*/ 269040 w 453906"/>
                    <a:gd name="connsiteY6" fmla="*/ 68039 h 353038"/>
                    <a:gd name="connsiteX7" fmla="*/ 274588 w 453906"/>
                    <a:gd name="connsiteY7" fmla="*/ 29457 h 353038"/>
                    <a:gd name="connsiteX8" fmla="*/ 227432 w 453906"/>
                    <a:gd name="connsiteY8" fmla="*/ 63248 h 353038"/>
                    <a:gd name="connsiteX9" fmla="*/ 261980 w 453906"/>
                    <a:gd name="connsiteY9" fmla="*/ 1214 h 353038"/>
                    <a:gd name="connsiteX10" fmla="*/ 241806 w 453906"/>
                    <a:gd name="connsiteY10" fmla="*/ 12309 h 353038"/>
                    <a:gd name="connsiteX11" fmla="*/ 212806 w 453906"/>
                    <a:gd name="connsiteY11" fmla="*/ 14327 h 353038"/>
                    <a:gd name="connsiteX12" fmla="*/ 167164 w 453906"/>
                    <a:gd name="connsiteY12" fmla="*/ 3988 h 353038"/>
                    <a:gd name="connsiteX13" fmla="*/ 198433 w 453906"/>
                    <a:gd name="connsiteY13" fmla="*/ 32735 h 353038"/>
                    <a:gd name="connsiteX14" fmla="*/ 11323 w 453906"/>
                    <a:gd name="connsiteY14" fmla="*/ 196645 h 353038"/>
                    <a:gd name="connsiteX15" fmla="*/ 115469 w 453906"/>
                    <a:gd name="connsiteY15" fmla="*/ 238758 h 353038"/>
                    <a:gd name="connsiteX16" fmla="*/ 247354 w 453906"/>
                    <a:gd name="connsiteY16" fmla="*/ 139907 h 353038"/>
                    <a:gd name="connsiteX17" fmla="*/ 322752 w 453906"/>
                    <a:gd name="connsiteY17" fmla="*/ 249097 h 353038"/>
                    <a:gd name="connsiteX18" fmla="*/ 348474 w 453906"/>
                    <a:gd name="connsiteY18" fmla="*/ 375182 h 353038"/>
                    <a:gd name="connsiteX19" fmla="*/ 369152 w 453906"/>
                    <a:gd name="connsiteY19" fmla="*/ 252879 h 353038"/>
                    <a:gd name="connsiteX20" fmla="*/ 313422 w 453906"/>
                    <a:gd name="connsiteY20" fmla="*/ 128812 h 353038"/>
                    <a:gd name="connsiteX21" fmla="*/ 374195 w 453906"/>
                    <a:gd name="connsiteY21" fmla="*/ 88717 h 353038"/>
                    <a:gd name="connsiteX22" fmla="*/ 419081 w 453906"/>
                    <a:gd name="connsiteY22" fmla="*/ 93004 h 353038"/>
                    <a:gd name="connsiteX23" fmla="*/ 455898 w 453906"/>
                    <a:gd name="connsiteY23" fmla="*/ 102082 h 353038"/>
                    <a:gd name="connsiteX24" fmla="*/ 375456 w 453906"/>
                    <a:gd name="connsiteY24" fmla="*/ 74595 h 353038"/>
                    <a:gd name="connsiteX25" fmla="*/ 342926 w 453906"/>
                    <a:gd name="connsiteY25" fmla="*/ 66526 h 353038"/>
                    <a:gd name="connsiteX26" fmla="*/ 335865 w 453906"/>
                    <a:gd name="connsiteY26" fmla="*/ 35761 h 353038"/>
                    <a:gd name="connsiteX27" fmla="*/ 328300 w 453906"/>
                    <a:gd name="connsiteY27" fmla="*/ 27944 h 3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53906" h="353038">
                      <a:moveTo>
                        <a:pt x="328300" y="27944"/>
                      </a:moveTo>
                      <a:cubicBezTo>
                        <a:pt x="323257" y="25170"/>
                        <a:pt x="318718" y="28448"/>
                        <a:pt x="321239" y="38787"/>
                      </a:cubicBezTo>
                      <a:cubicBezTo>
                        <a:pt x="324518" y="52656"/>
                        <a:pt x="334857" y="70056"/>
                        <a:pt x="322248" y="83169"/>
                      </a:cubicBezTo>
                      <a:cubicBezTo>
                        <a:pt x="309892" y="96030"/>
                        <a:pt x="306361" y="83673"/>
                        <a:pt x="306361" y="72326"/>
                      </a:cubicBezTo>
                      <a:cubicBezTo>
                        <a:pt x="306361" y="59465"/>
                        <a:pt x="308379" y="38535"/>
                        <a:pt x="292996" y="34248"/>
                      </a:cubicBezTo>
                      <a:cubicBezTo>
                        <a:pt x="292744" y="45091"/>
                        <a:pt x="289718" y="121751"/>
                        <a:pt x="266519" y="101830"/>
                      </a:cubicBezTo>
                      <a:cubicBezTo>
                        <a:pt x="258197" y="94769"/>
                        <a:pt x="267275" y="76108"/>
                        <a:pt x="269040" y="68039"/>
                      </a:cubicBezTo>
                      <a:cubicBezTo>
                        <a:pt x="272066" y="54926"/>
                        <a:pt x="278118" y="42822"/>
                        <a:pt x="274588" y="29457"/>
                      </a:cubicBezTo>
                      <a:cubicBezTo>
                        <a:pt x="257440" y="32483"/>
                        <a:pt x="253406" y="106621"/>
                        <a:pt x="227432" y="63248"/>
                      </a:cubicBezTo>
                      <a:cubicBezTo>
                        <a:pt x="211546" y="36518"/>
                        <a:pt x="267023" y="28196"/>
                        <a:pt x="261980" y="1214"/>
                      </a:cubicBezTo>
                      <a:cubicBezTo>
                        <a:pt x="251136" y="-804"/>
                        <a:pt x="248867" y="6509"/>
                        <a:pt x="241806" y="12309"/>
                      </a:cubicBezTo>
                      <a:cubicBezTo>
                        <a:pt x="231719" y="20883"/>
                        <a:pt x="223902" y="19874"/>
                        <a:pt x="212806" y="14327"/>
                      </a:cubicBezTo>
                      <a:cubicBezTo>
                        <a:pt x="201207" y="8527"/>
                        <a:pt x="179772" y="-7360"/>
                        <a:pt x="167164" y="3988"/>
                      </a:cubicBezTo>
                      <a:cubicBezTo>
                        <a:pt x="174224" y="14579"/>
                        <a:pt x="189607" y="22144"/>
                        <a:pt x="198433" y="32735"/>
                      </a:cubicBezTo>
                      <a:cubicBezTo>
                        <a:pt x="300057" y="158820"/>
                        <a:pt x="57470" y="145455"/>
                        <a:pt x="11323" y="196645"/>
                      </a:cubicBezTo>
                      <a:cubicBezTo>
                        <a:pt x="-36842" y="250106"/>
                        <a:pt x="82182" y="257671"/>
                        <a:pt x="115469" y="238758"/>
                      </a:cubicBezTo>
                      <a:cubicBezTo>
                        <a:pt x="155816" y="215810"/>
                        <a:pt x="196920" y="137386"/>
                        <a:pt x="247354" y="139907"/>
                      </a:cubicBezTo>
                      <a:cubicBezTo>
                        <a:pt x="298544" y="142429"/>
                        <a:pt x="323005" y="207993"/>
                        <a:pt x="322752" y="249097"/>
                      </a:cubicBezTo>
                      <a:cubicBezTo>
                        <a:pt x="322752" y="280618"/>
                        <a:pt x="289970" y="382495"/>
                        <a:pt x="348474" y="375182"/>
                      </a:cubicBezTo>
                      <a:cubicBezTo>
                        <a:pt x="419081" y="366608"/>
                        <a:pt x="391343" y="286922"/>
                        <a:pt x="369152" y="252879"/>
                      </a:cubicBezTo>
                      <a:cubicBezTo>
                        <a:pt x="345700" y="216567"/>
                        <a:pt x="304596" y="175715"/>
                        <a:pt x="313422" y="128812"/>
                      </a:cubicBezTo>
                      <a:cubicBezTo>
                        <a:pt x="318970" y="99812"/>
                        <a:pt x="348222" y="89978"/>
                        <a:pt x="374195" y="88717"/>
                      </a:cubicBezTo>
                      <a:cubicBezTo>
                        <a:pt x="389325" y="87960"/>
                        <a:pt x="404456" y="89725"/>
                        <a:pt x="419081" y="93004"/>
                      </a:cubicBezTo>
                      <a:cubicBezTo>
                        <a:pt x="429925" y="95525"/>
                        <a:pt x="445055" y="104099"/>
                        <a:pt x="455898" y="102082"/>
                      </a:cubicBezTo>
                      <a:cubicBezTo>
                        <a:pt x="448837" y="76360"/>
                        <a:pt x="396134" y="73587"/>
                        <a:pt x="375456" y="74595"/>
                      </a:cubicBezTo>
                      <a:cubicBezTo>
                        <a:pt x="364613" y="75100"/>
                        <a:pt x="350239" y="75856"/>
                        <a:pt x="342926" y="66526"/>
                      </a:cubicBezTo>
                      <a:cubicBezTo>
                        <a:pt x="336370" y="58204"/>
                        <a:pt x="340657" y="45343"/>
                        <a:pt x="335865" y="35761"/>
                      </a:cubicBezTo>
                      <a:cubicBezTo>
                        <a:pt x="333596" y="32231"/>
                        <a:pt x="330822" y="29457"/>
                        <a:pt x="328300" y="27944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  <a:alpha val="32000"/>
                  </a:schemeClr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034726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AEA6532-9D29-43A7-76F3-D74EB642C896}"/>
              </a:ext>
            </a:extLst>
          </p:cNvPr>
          <p:cNvSpPr/>
          <p:nvPr/>
        </p:nvSpPr>
        <p:spPr>
          <a:xfrm flipH="1">
            <a:off x="7313886" y="1610522"/>
            <a:ext cx="3657600" cy="3025598"/>
          </a:xfrm>
          <a:prstGeom prst="roundRect">
            <a:avLst>
              <a:gd name="adj" fmla="val 5501"/>
            </a:avLst>
          </a:prstGeom>
          <a:solidFill>
            <a:schemeClr val="bg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16C4146-EDFD-48D2-5D72-667937129E71}"/>
              </a:ext>
            </a:extLst>
          </p:cNvPr>
          <p:cNvGrpSpPr/>
          <p:nvPr/>
        </p:nvGrpSpPr>
        <p:grpSpPr>
          <a:xfrm>
            <a:off x="8238430" y="2340514"/>
            <a:ext cx="1344561" cy="1780860"/>
            <a:chOff x="8238430" y="2340514"/>
            <a:chExt cx="1344561" cy="1780860"/>
          </a:xfrm>
        </p:grpSpPr>
        <p:sp>
          <p:nvSpPr>
            <p:cNvPr id="1489" name="Trapezoid 181">
              <a:extLst>
                <a:ext uri="{FF2B5EF4-FFF2-40B4-BE49-F238E27FC236}">
                  <a16:creationId xmlns:a16="http://schemas.microsoft.com/office/drawing/2014/main" id="{BCA4BE01-2AC6-71AB-EF2E-8AB67EC6D3D2}"/>
                </a:ext>
              </a:extLst>
            </p:cNvPr>
            <p:cNvSpPr/>
            <p:nvPr/>
          </p:nvSpPr>
          <p:spPr>
            <a:xfrm rot="20871881">
              <a:off x="8238430" y="2340514"/>
              <a:ext cx="1344561" cy="1780860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0722" h="2252591">
                  <a:moveTo>
                    <a:pt x="0" y="2161325"/>
                  </a:moveTo>
                  <a:lnTo>
                    <a:pt x="819073" y="0"/>
                  </a:lnTo>
                  <a:lnTo>
                    <a:pt x="1085521" y="53536"/>
                  </a:lnTo>
                  <a:lnTo>
                    <a:pt x="1700722" y="2252591"/>
                  </a:lnTo>
                  <a:lnTo>
                    <a:pt x="0" y="2161325"/>
                  </a:lnTo>
                  <a:close/>
                </a:path>
              </a:pathLst>
            </a:custGeom>
            <a:gradFill>
              <a:gsLst>
                <a:gs pos="0">
                  <a:srgbClr val="F563AE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4" name="TextBox 1513">
              <a:extLst>
                <a:ext uri="{FF2B5EF4-FFF2-40B4-BE49-F238E27FC236}">
                  <a16:creationId xmlns:a16="http://schemas.microsoft.com/office/drawing/2014/main" id="{472C3982-FCB4-E2F9-E590-5B003791AC1B}"/>
                </a:ext>
              </a:extLst>
            </p:cNvPr>
            <p:cNvSpPr txBox="1"/>
            <p:nvPr/>
          </p:nvSpPr>
          <p:spPr>
            <a:xfrm>
              <a:off x="8696714" y="2580843"/>
              <a:ext cx="301933" cy="34970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F35FAC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TSLP</a:t>
              </a:r>
              <a:b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F35FAC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</a:b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F35FAC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IL-33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97C94DB-77C1-865D-5C0D-37A1E1CD2E11}"/>
              </a:ext>
            </a:extLst>
          </p:cNvPr>
          <p:cNvGrpSpPr/>
          <p:nvPr/>
        </p:nvGrpSpPr>
        <p:grpSpPr>
          <a:xfrm>
            <a:off x="9500260" y="3748804"/>
            <a:ext cx="610356" cy="516347"/>
            <a:chOff x="9500260" y="3748804"/>
            <a:chExt cx="610356" cy="516347"/>
          </a:xfrm>
        </p:grpSpPr>
        <p:sp>
          <p:nvSpPr>
            <p:cNvPr id="1490" name="Trapezoid 181">
              <a:extLst>
                <a:ext uri="{FF2B5EF4-FFF2-40B4-BE49-F238E27FC236}">
                  <a16:creationId xmlns:a16="http://schemas.microsoft.com/office/drawing/2014/main" id="{5F6FB216-BE82-6201-C9BA-3E0FD6C27C98}"/>
                </a:ext>
              </a:extLst>
            </p:cNvPr>
            <p:cNvSpPr/>
            <p:nvPr/>
          </p:nvSpPr>
          <p:spPr>
            <a:xfrm rot="14949639">
              <a:off x="9547264" y="3701800"/>
              <a:ext cx="516347" cy="610356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948093"/>
                <a:gd name="connsiteY0" fmla="*/ 567772 h 753539"/>
                <a:gd name="connsiteX1" fmla="*/ 298201 w 948093"/>
                <a:gd name="connsiteY1" fmla="*/ 0 h 753539"/>
                <a:gd name="connsiteX2" fmla="*/ 435010 w 948093"/>
                <a:gd name="connsiteY2" fmla="*/ 37238 h 753539"/>
                <a:gd name="connsiteX3" fmla="*/ 948093 w 948093"/>
                <a:gd name="connsiteY3" fmla="*/ 753539 h 753539"/>
                <a:gd name="connsiteX4" fmla="*/ 36 w 948093"/>
                <a:gd name="connsiteY4" fmla="*/ 567772 h 753539"/>
                <a:gd name="connsiteX0" fmla="*/ 36 w 595873"/>
                <a:gd name="connsiteY0" fmla="*/ 567772 h 567772"/>
                <a:gd name="connsiteX1" fmla="*/ 298201 w 595873"/>
                <a:gd name="connsiteY1" fmla="*/ 0 h 567772"/>
                <a:gd name="connsiteX2" fmla="*/ 435010 w 595873"/>
                <a:gd name="connsiteY2" fmla="*/ 37238 h 567772"/>
                <a:gd name="connsiteX3" fmla="*/ 595873 w 595873"/>
                <a:gd name="connsiteY3" fmla="*/ 545771 h 567772"/>
                <a:gd name="connsiteX4" fmla="*/ 36 w 595873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5010 w 773158"/>
                <a:gd name="connsiteY2" fmla="*/ 37238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2624 w 773158"/>
                <a:gd name="connsiteY2" fmla="*/ 39324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43 w 727973"/>
                <a:gd name="connsiteY0" fmla="*/ 496673 h 496673"/>
                <a:gd name="connsiteX1" fmla="*/ 253016 w 727973"/>
                <a:gd name="connsiteY1" fmla="*/ 0 h 496673"/>
                <a:gd name="connsiteX2" fmla="*/ 387439 w 727973"/>
                <a:gd name="connsiteY2" fmla="*/ 39324 h 496673"/>
                <a:gd name="connsiteX3" fmla="*/ 727973 w 727973"/>
                <a:gd name="connsiteY3" fmla="*/ 447576 h 496673"/>
                <a:gd name="connsiteX4" fmla="*/ 43 w 727973"/>
                <a:gd name="connsiteY4" fmla="*/ 496673 h 496673"/>
                <a:gd name="connsiteX0" fmla="*/ 43 w 674386"/>
                <a:gd name="connsiteY0" fmla="*/ 496673 h 496673"/>
                <a:gd name="connsiteX1" fmla="*/ 253016 w 674386"/>
                <a:gd name="connsiteY1" fmla="*/ 0 h 496673"/>
                <a:gd name="connsiteX2" fmla="*/ 387439 w 674386"/>
                <a:gd name="connsiteY2" fmla="*/ 39324 h 496673"/>
                <a:gd name="connsiteX3" fmla="*/ 674386 w 674386"/>
                <a:gd name="connsiteY3" fmla="*/ 291247 h 496673"/>
                <a:gd name="connsiteX4" fmla="*/ 43 w 674386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7439 w 728410"/>
                <a:gd name="connsiteY2" fmla="*/ 39324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5803 w 728410"/>
                <a:gd name="connsiteY2" fmla="*/ 39215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816664"/>
                <a:gd name="connsiteY0" fmla="*/ 496673 h 556911"/>
                <a:gd name="connsiteX1" fmla="*/ 253016 w 816664"/>
                <a:gd name="connsiteY1" fmla="*/ 0 h 556911"/>
                <a:gd name="connsiteX2" fmla="*/ 385803 w 816664"/>
                <a:gd name="connsiteY2" fmla="*/ 39215 h 556911"/>
                <a:gd name="connsiteX3" fmla="*/ 816664 w 816664"/>
                <a:gd name="connsiteY3" fmla="*/ 556911 h 556911"/>
                <a:gd name="connsiteX4" fmla="*/ 43 w 816664"/>
                <a:gd name="connsiteY4" fmla="*/ 496673 h 556911"/>
                <a:gd name="connsiteX0" fmla="*/ 197889 w 563648"/>
                <a:gd name="connsiteY0" fmla="*/ 759516 h 759516"/>
                <a:gd name="connsiteX1" fmla="*/ 0 w 563648"/>
                <a:gd name="connsiteY1" fmla="*/ 0 h 759516"/>
                <a:gd name="connsiteX2" fmla="*/ 132787 w 563648"/>
                <a:gd name="connsiteY2" fmla="*/ 39215 h 759516"/>
                <a:gd name="connsiteX3" fmla="*/ 563648 w 563648"/>
                <a:gd name="connsiteY3" fmla="*/ 556911 h 759516"/>
                <a:gd name="connsiteX4" fmla="*/ 197889 w 563648"/>
                <a:gd name="connsiteY4" fmla="*/ 759516 h 759516"/>
                <a:gd name="connsiteX0" fmla="*/ 250353 w 616112"/>
                <a:gd name="connsiteY0" fmla="*/ 720301 h 720301"/>
                <a:gd name="connsiteX1" fmla="*/ 0 w 616112"/>
                <a:gd name="connsiteY1" fmla="*/ 164399 h 720301"/>
                <a:gd name="connsiteX2" fmla="*/ 185251 w 616112"/>
                <a:gd name="connsiteY2" fmla="*/ 0 h 720301"/>
                <a:gd name="connsiteX3" fmla="*/ 616112 w 616112"/>
                <a:gd name="connsiteY3" fmla="*/ 517696 h 720301"/>
                <a:gd name="connsiteX4" fmla="*/ 250353 w 616112"/>
                <a:gd name="connsiteY4" fmla="*/ 720301 h 720301"/>
                <a:gd name="connsiteX0" fmla="*/ 245072 w 616112"/>
                <a:gd name="connsiteY0" fmla="*/ 720080 h 720080"/>
                <a:gd name="connsiteX1" fmla="*/ 0 w 616112"/>
                <a:gd name="connsiteY1" fmla="*/ 164399 h 720080"/>
                <a:gd name="connsiteX2" fmla="*/ 185251 w 616112"/>
                <a:gd name="connsiteY2" fmla="*/ 0 h 720080"/>
                <a:gd name="connsiteX3" fmla="*/ 616112 w 616112"/>
                <a:gd name="connsiteY3" fmla="*/ 517696 h 720080"/>
                <a:gd name="connsiteX4" fmla="*/ 245072 w 616112"/>
                <a:gd name="connsiteY4" fmla="*/ 720080 h 720080"/>
                <a:gd name="connsiteX0" fmla="*/ 245072 w 616112"/>
                <a:gd name="connsiteY0" fmla="*/ 772034 h 772034"/>
                <a:gd name="connsiteX1" fmla="*/ 0 w 616112"/>
                <a:gd name="connsiteY1" fmla="*/ 216353 h 772034"/>
                <a:gd name="connsiteX2" fmla="*/ 145879 w 616112"/>
                <a:gd name="connsiteY2" fmla="*/ 0 h 772034"/>
                <a:gd name="connsiteX3" fmla="*/ 616112 w 616112"/>
                <a:gd name="connsiteY3" fmla="*/ 569650 h 772034"/>
                <a:gd name="connsiteX4" fmla="*/ 245072 w 616112"/>
                <a:gd name="connsiteY4" fmla="*/ 772034 h 772034"/>
                <a:gd name="connsiteX0" fmla="*/ 282082 w 653122"/>
                <a:gd name="connsiteY0" fmla="*/ 772034 h 772034"/>
                <a:gd name="connsiteX1" fmla="*/ 0 w 653122"/>
                <a:gd name="connsiteY1" fmla="*/ 177620 h 772034"/>
                <a:gd name="connsiteX2" fmla="*/ 182889 w 653122"/>
                <a:gd name="connsiteY2" fmla="*/ 0 h 772034"/>
                <a:gd name="connsiteX3" fmla="*/ 653122 w 653122"/>
                <a:gd name="connsiteY3" fmla="*/ 569650 h 772034"/>
                <a:gd name="connsiteX4" fmla="*/ 282082 w 653122"/>
                <a:gd name="connsiteY4" fmla="*/ 772034 h 7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122" h="772034">
                  <a:moveTo>
                    <a:pt x="282082" y="772034"/>
                  </a:moveTo>
                  <a:cubicBezTo>
                    <a:pt x="278079" y="768491"/>
                    <a:pt x="21803" y="198180"/>
                    <a:pt x="0" y="177620"/>
                  </a:cubicBezTo>
                  <a:lnTo>
                    <a:pt x="182889" y="0"/>
                  </a:lnTo>
                  <a:lnTo>
                    <a:pt x="653122" y="569650"/>
                  </a:lnTo>
                  <a:lnTo>
                    <a:pt x="282082" y="77203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563AE"/>
                </a:gs>
                <a:gs pos="100000">
                  <a:schemeClr val="bg1"/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7" name="TextBox 1516">
              <a:extLst>
                <a:ext uri="{FF2B5EF4-FFF2-40B4-BE49-F238E27FC236}">
                  <a16:creationId xmlns:a16="http://schemas.microsoft.com/office/drawing/2014/main" id="{3FEA8B38-E1B3-1B92-2F6C-9362CACA2877}"/>
                </a:ext>
              </a:extLst>
            </p:cNvPr>
            <p:cNvSpPr txBox="1"/>
            <p:nvPr/>
          </p:nvSpPr>
          <p:spPr>
            <a:xfrm>
              <a:off x="9763378" y="3980963"/>
              <a:ext cx="15388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>
                  <a:ln>
                    <a:noFill/>
                  </a:ln>
                  <a:solidFill>
                    <a:srgbClr val="F561A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IL-6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26B30F-FA43-4479-DACF-66039EA4CC26}"/>
              </a:ext>
            </a:extLst>
          </p:cNvPr>
          <p:cNvGrpSpPr/>
          <p:nvPr/>
        </p:nvGrpSpPr>
        <p:grpSpPr>
          <a:xfrm>
            <a:off x="1520003" y="2303583"/>
            <a:ext cx="2401881" cy="1135509"/>
            <a:chOff x="1520003" y="2303583"/>
            <a:chExt cx="2401881" cy="1135509"/>
          </a:xfrm>
        </p:grpSpPr>
        <p:sp>
          <p:nvSpPr>
            <p:cNvPr id="1442" name="Trapezoid 181">
              <a:extLst>
                <a:ext uri="{FF2B5EF4-FFF2-40B4-BE49-F238E27FC236}">
                  <a16:creationId xmlns:a16="http://schemas.microsoft.com/office/drawing/2014/main" id="{1B724A98-83DA-4309-E55D-279A66FB47A0}"/>
                </a:ext>
              </a:extLst>
            </p:cNvPr>
            <p:cNvSpPr/>
            <p:nvPr/>
          </p:nvSpPr>
          <p:spPr>
            <a:xfrm rot="1537582">
              <a:off x="2332634" y="2363400"/>
              <a:ext cx="1589250" cy="1075692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925119"/>
                <a:gd name="connsiteY0" fmla="*/ 1309704 h 1309704"/>
                <a:gd name="connsiteX1" fmla="*/ 426104 w 1925119"/>
                <a:gd name="connsiteY1" fmla="*/ 18389 h 1309704"/>
                <a:gd name="connsiteX2" fmla="*/ 820676 w 1925119"/>
                <a:gd name="connsiteY2" fmla="*/ 0 h 1309704"/>
                <a:gd name="connsiteX3" fmla="*/ 1925119 w 1925119"/>
                <a:gd name="connsiteY3" fmla="*/ 889106 h 1309704"/>
                <a:gd name="connsiteX4" fmla="*/ 0 w 1925119"/>
                <a:gd name="connsiteY4" fmla="*/ 1309704 h 1309704"/>
                <a:gd name="connsiteX0" fmla="*/ 0 w 1907694"/>
                <a:gd name="connsiteY0" fmla="*/ 1331515 h 1331515"/>
                <a:gd name="connsiteX1" fmla="*/ 408679 w 1907694"/>
                <a:gd name="connsiteY1" fmla="*/ 18389 h 1331515"/>
                <a:gd name="connsiteX2" fmla="*/ 803251 w 1907694"/>
                <a:gd name="connsiteY2" fmla="*/ 0 h 1331515"/>
                <a:gd name="connsiteX3" fmla="*/ 1907694 w 1907694"/>
                <a:gd name="connsiteY3" fmla="*/ 889106 h 1331515"/>
                <a:gd name="connsiteX4" fmla="*/ 0 w 1907694"/>
                <a:gd name="connsiteY4" fmla="*/ 1331515 h 1331515"/>
                <a:gd name="connsiteX0" fmla="*/ 0 w 1902786"/>
                <a:gd name="connsiteY0" fmla="*/ 1317558 h 1317558"/>
                <a:gd name="connsiteX1" fmla="*/ 403771 w 1902786"/>
                <a:gd name="connsiteY1" fmla="*/ 18389 h 1317558"/>
                <a:gd name="connsiteX2" fmla="*/ 798343 w 1902786"/>
                <a:gd name="connsiteY2" fmla="*/ 0 h 1317558"/>
                <a:gd name="connsiteX3" fmla="*/ 1902786 w 1902786"/>
                <a:gd name="connsiteY3" fmla="*/ 889106 h 1317558"/>
                <a:gd name="connsiteX4" fmla="*/ 0 w 1902786"/>
                <a:gd name="connsiteY4" fmla="*/ 1317558 h 1317558"/>
                <a:gd name="connsiteX0" fmla="*/ 0 w 1902786"/>
                <a:gd name="connsiteY0" fmla="*/ 1317558 h 1322629"/>
                <a:gd name="connsiteX1" fmla="*/ 403771 w 1902786"/>
                <a:gd name="connsiteY1" fmla="*/ 18389 h 1322629"/>
                <a:gd name="connsiteX2" fmla="*/ 798343 w 1902786"/>
                <a:gd name="connsiteY2" fmla="*/ 0 h 1322629"/>
                <a:gd name="connsiteX3" fmla="*/ 1902786 w 1902786"/>
                <a:gd name="connsiteY3" fmla="*/ 889106 h 1322629"/>
                <a:gd name="connsiteX4" fmla="*/ 0 w 1902786"/>
                <a:gd name="connsiteY4" fmla="*/ 1317558 h 1322629"/>
                <a:gd name="connsiteX0" fmla="*/ 0 w 1902786"/>
                <a:gd name="connsiteY0" fmla="*/ 1317558 h 1317558"/>
                <a:gd name="connsiteX1" fmla="*/ 403771 w 1902786"/>
                <a:gd name="connsiteY1" fmla="*/ 18389 h 1317558"/>
                <a:gd name="connsiteX2" fmla="*/ 798343 w 1902786"/>
                <a:gd name="connsiteY2" fmla="*/ 0 h 1317558"/>
                <a:gd name="connsiteX3" fmla="*/ 1902786 w 1902786"/>
                <a:gd name="connsiteY3" fmla="*/ 889106 h 1317558"/>
                <a:gd name="connsiteX4" fmla="*/ 0 w 1902786"/>
                <a:gd name="connsiteY4" fmla="*/ 1317558 h 1317558"/>
                <a:gd name="connsiteX0" fmla="*/ 0 w 2152077"/>
                <a:gd name="connsiteY0" fmla="*/ 1317558 h 1317558"/>
                <a:gd name="connsiteX1" fmla="*/ 403771 w 2152077"/>
                <a:gd name="connsiteY1" fmla="*/ 18389 h 1317558"/>
                <a:gd name="connsiteX2" fmla="*/ 798343 w 2152077"/>
                <a:gd name="connsiteY2" fmla="*/ 0 h 1317558"/>
                <a:gd name="connsiteX3" fmla="*/ 2152077 w 2152077"/>
                <a:gd name="connsiteY3" fmla="*/ 622118 h 1317558"/>
                <a:gd name="connsiteX4" fmla="*/ 0 w 2152077"/>
                <a:gd name="connsiteY4" fmla="*/ 1317558 h 1317558"/>
                <a:gd name="connsiteX0" fmla="*/ 0 w 2152077"/>
                <a:gd name="connsiteY0" fmla="*/ 1317558 h 1317558"/>
                <a:gd name="connsiteX1" fmla="*/ 403771 w 2152077"/>
                <a:gd name="connsiteY1" fmla="*/ 18389 h 1317558"/>
                <a:gd name="connsiteX2" fmla="*/ 798343 w 2152077"/>
                <a:gd name="connsiteY2" fmla="*/ 0 h 1317558"/>
                <a:gd name="connsiteX3" fmla="*/ 2152077 w 2152077"/>
                <a:gd name="connsiteY3" fmla="*/ 622118 h 1317558"/>
                <a:gd name="connsiteX4" fmla="*/ 0 w 2152077"/>
                <a:gd name="connsiteY4" fmla="*/ 1317558 h 1317558"/>
                <a:gd name="connsiteX0" fmla="*/ 0 w 1946585"/>
                <a:gd name="connsiteY0" fmla="*/ 1317558 h 1317558"/>
                <a:gd name="connsiteX1" fmla="*/ 403771 w 1946585"/>
                <a:gd name="connsiteY1" fmla="*/ 18389 h 1317558"/>
                <a:gd name="connsiteX2" fmla="*/ 798343 w 1946585"/>
                <a:gd name="connsiteY2" fmla="*/ 0 h 1317558"/>
                <a:gd name="connsiteX3" fmla="*/ 1946585 w 1946585"/>
                <a:gd name="connsiteY3" fmla="*/ 537905 h 1317558"/>
                <a:gd name="connsiteX4" fmla="*/ 0 w 1946585"/>
                <a:gd name="connsiteY4" fmla="*/ 1317558 h 1317558"/>
                <a:gd name="connsiteX0" fmla="*/ 0 w 1946585"/>
                <a:gd name="connsiteY0" fmla="*/ 1317558 h 1317558"/>
                <a:gd name="connsiteX1" fmla="*/ 403771 w 1946585"/>
                <a:gd name="connsiteY1" fmla="*/ 18389 h 1317558"/>
                <a:gd name="connsiteX2" fmla="*/ 798343 w 1946585"/>
                <a:gd name="connsiteY2" fmla="*/ 0 h 1317558"/>
                <a:gd name="connsiteX3" fmla="*/ 1946585 w 1946585"/>
                <a:gd name="connsiteY3" fmla="*/ 537905 h 1317558"/>
                <a:gd name="connsiteX4" fmla="*/ 0 w 1946585"/>
                <a:gd name="connsiteY4" fmla="*/ 1317558 h 131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6585" h="1317558">
                  <a:moveTo>
                    <a:pt x="0" y="1317558"/>
                  </a:moveTo>
                  <a:cubicBezTo>
                    <a:pt x="242713" y="577911"/>
                    <a:pt x="155859" y="756919"/>
                    <a:pt x="403771" y="18389"/>
                  </a:cubicBezTo>
                  <a:lnTo>
                    <a:pt x="798343" y="0"/>
                  </a:lnTo>
                  <a:lnTo>
                    <a:pt x="1946585" y="537905"/>
                  </a:lnTo>
                  <a:cubicBezTo>
                    <a:pt x="1947502" y="517548"/>
                    <a:pt x="748604" y="1135507"/>
                    <a:pt x="0" y="1317558"/>
                  </a:cubicBezTo>
                  <a:close/>
                </a:path>
              </a:pathLst>
            </a:custGeom>
            <a:gradFill>
              <a:gsLst>
                <a:gs pos="64000">
                  <a:schemeClr val="bg1">
                    <a:alpha val="40000"/>
                  </a:schemeClr>
                </a:gs>
                <a:gs pos="0">
                  <a:srgbClr val="29ABE2"/>
                </a:gs>
                <a:gs pos="100000">
                  <a:schemeClr val="bg1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6" name="Trapezoid 181">
              <a:extLst>
                <a:ext uri="{FF2B5EF4-FFF2-40B4-BE49-F238E27FC236}">
                  <a16:creationId xmlns:a16="http://schemas.microsoft.com/office/drawing/2014/main" id="{562BB629-A102-DE23-260A-06C374CAC7EE}"/>
                </a:ext>
              </a:extLst>
            </p:cNvPr>
            <p:cNvSpPr/>
            <p:nvPr/>
          </p:nvSpPr>
          <p:spPr>
            <a:xfrm rot="2276476">
              <a:off x="1520003" y="2303583"/>
              <a:ext cx="727105" cy="608274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591" h="745042">
                  <a:moveTo>
                    <a:pt x="0" y="745042"/>
                  </a:moveTo>
                  <a:cubicBezTo>
                    <a:pt x="242713" y="5395"/>
                    <a:pt x="-45607" y="859390"/>
                    <a:pt x="202305" y="120860"/>
                  </a:cubicBezTo>
                  <a:lnTo>
                    <a:pt x="503506" y="0"/>
                  </a:lnTo>
                  <a:lnTo>
                    <a:pt x="890591" y="686645"/>
                  </a:lnTo>
                  <a:lnTo>
                    <a:pt x="0" y="745042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8" name="TextBox 1467">
              <a:extLst>
                <a:ext uri="{FF2B5EF4-FFF2-40B4-BE49-F238E27FC236}">
                  <a16:creationId xmlns:a16="http://schemas.microsoft.com/office/drawing/2014/main" id="{ACDB41DB-F59B-CDCF-54FC-070AFA46112D}"/>
                </a:ext>
              </a:extLst>
            </p:cNvPr>
            <p:cNvSpPr txBox="1"/>
            <p:nvPr/>
          </p:nvSpPr>
          <p:spPr>
            <a:xfrm>
              <a:off x="1894168" y="2497106"/>
              <a:ext cx="17953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IL-33</a:t>
              </a:r>
            </a:p>
          </p:txBody>
        </p:sp>
        <p:sp>
          <p:nvSpPr>
            <p:cNvPr id="1470" name="TextBox 1469">
              <a:extLst>
                <a:ext uri="{FF2B5EF4-FFF2-40B4-BE49-F238E27FC236}">
                  <a16:creationId xmlns:a16="http://schemas.microsoft.com/office/drawing/2014/main" id="{72C708E1-2BEA-A199-BC37-77D9DF9B5421}"/>
                </a:ext>
              </a:extLst>
            </p:cNvPr>
            <p:cNvSpPr txBox="1"/>
            <p:nvPr/>
          </p:nvSpPr>
          <p:spPr>
            <a:xfrm>
              <a:off x="2899676" y="2493377"/>
              <a:ext cx="301933" cy="48820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IL-33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IL-25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37BA024-30B9-D484-17B6-C49656D6DD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TSLP, IL-25, IL-33, and the multiple roles of mast </a:t>
            </a:r>
            <a:r>
              <a:rPr lang="en-GB"/>
              <a:t>cells </a:t>
            </a:r>
            <a:br>
              <a:rPr lang="en-GB"/>
            </a:br>
            <a:r>
              <a:rPr lang="en-GB"/>
              <a:t>in </a:t>
            </a:r>
            <a:r>
              <a:rPr lang="en-GB" dirty="0"/>
              <a:t>asthma</a:t>
            </a:r>
            <a:r>
              <a:rPr lang="en-GB" baseline="30000" dirty="0"/>
              <a:t>1–9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0F2C93C-946F-F27B-7537-DDC94FB77E23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Figures adapted from </a:t>
            </a:r>
            <a:r>
              <a:rPr lang="en-GB" sz="800">
                <a:latin typeface="Calibri"/>
                <a:ea typeface="Roboto"/>
                <a:cs typeface="Calibri"/>
              </a:rPr>
              <a:t>Gauvreau GM, et al. Expert Opin Ther Targets 2020;24:777–792</a:t>
            </a:r>
            <a:b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800" b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AHR, airway hyperresponsiveness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IgE, immunoglobulin E; IL, interleukin; </a:t>
            </a:r>
            <a:r>
              <a:rPr lang="en-GB" sz="800"/>
              <a:t>MUC5, mucin 5;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T2, type 2; Th, T helper; TSLP, thymic stromal lymphopoietin</a:t>
            </a:r>
            <a:b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lang="en-GB" sz="800"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lang="en-GB" sz="800">
                <a:latin typeface="Calibri"/>
                <a:ea typeface="Roboto"/>
                <a:cs typeface="Calibri"/>
              </a:rPr>
              <a:t>Gauvreau GM, et al. Expert Opin Ther Targets 2020;24:777–792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2.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Busse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WW. Chest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2010;138(Suppl. 2):4S–10S; 3. Comberiati P, </a:t>
            </a:r>
            <a:r>
              <a:rPr lang="en-GB" sz="800">
                <a:latin typeface="Calibri" panose="020F0502020204030204"/>
                <a:ea typeface="+mn-ea"/>
                <a:cs typeface="+mn-cs"/>
              </a:rPr>
              <a:t>et al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Immunol Allergy Clin North Am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2018;38:545–571; </a:t>
            </a:r>
            <a:r>
              <a:rPr lang="en-GB" sz="800">
                <a:latin typeface="Calibri" panose="020F0502020204030204"/>
                <a:ea typeface="+mn-ea"/>
                <a:cs typeface="+mn-cs"/>
              </a:rPr>
              <a:t>4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Porsbjerg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CM, et al.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Eur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Respir J 2020;56:2000260; </a:t>
            </a:r>
            <a:b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5. Mitchell PD, O’Byrne PM. Chest 2017;151:1338–1344; 6.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Clin Immunol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2012;143:222–235; 7. Kaur D, et al. Allergy 2015;70:556–567; 8. Altman MC, et al. J Clin Invest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2019;129:4979–4991; 9. Guo Z, et al. J Asthma 2014;51:863–869</a:t>
            </a:r>
            <a:endParaRPr kumimoji="0" lang="en-GB" sz="800" b="0" i="0" u="none" strike="sngStrike" kern="1200" cap="none" spc="0" normalizeH="0" baseline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4A62868-C429-6B7F-827E-0ED2688F53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671035" y="1545543"/>
            <a:ext cx="2520000" cy="2520000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49EE1271-FEE3-6B0E-4738-FFFBA552D946}"/>
              </a:ext>
            </a:extLst>
          </p:cNvPr>
          <p:cNvSpPr/>
          <p:nvPr/>
        </p:nvSpPr>
        <p:spPr>
          <a:xfrm>
            <a:off x="6550617" y="251742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A05846B-D98A-3C73-4BC8-D47A818DEBA2}"/>
              </a:ext>
            </a:extLst>
          </p:cNvPr>
          <p:cNvSpPr/>
          <p:nvPr/>
        </p:nvSpPr>
        <p:spPr>
          <a:xfrm flipH="1">
            <a:off x="4829049" y="251742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72000" tIns="72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IL-25</a:t>
            </a:r>
            <a:b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FB5FE4B-75B8-91E4-AE1B-9EE67F1F9E2D}"/>
              </a:ext>
            </a:extLst>
          </p:cNvPr>
          <p:cNvSpPr/>
          <p:nvPr/>
        </p:nvSpPr>
        <p:spPr>
          <a:xfrm flipH="1">
            <a:off x="855848" y="1610522"/>
            <a:ext cx="3656510" cy="3025598"/>
          </a:xfrm>
          <a:prstGeom prst="roundRect">
            <a:avLst>
              <a:gd name="adj" fmla="val 5501"/>
            </a:avLst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92EBDAD-1F7F-331D-630A-D6D5B35E17C3}"/>
              </a:ext>
            </a:extLst>
          </p:cNvPr>
          <p:cNvSpPr/>
          <p:nvPr/>
        </p:nvSpPr>
        <p:spPr>
          <a:xfrm>
            <a:off x="6988237" y="2248103"/>
            <a:ext cx="325650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7C9B1C2-EF4D-ABCC-988A-B3259E8CBE21}"/>
              </a:ext>
            </a:extLst>
          </p:cNvPr>
          <p:cNvSpPr/>
          <p:nvPr/>
        </p:nvSpPr>
        <p:spPr>
          <a:xfrm flipH="1">
            <a:off x="4512359" y="2250484"/>
            <a:ext cx="343995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DFE33CE-91B1-D373-A1C7-EE7CA6ED81C2}"/>
              </a:ext>
            </a:extLst>
          </p:cNvPr>
          <p:cNvSpPr txBox="1"/>
          <p:nvPr/>
        </p:nvSpPr>
        <p:spPr>
          <a:xfrm rot="5939405">
            <a:off x="4603447" y="3617068"/>
            <a:ext cx="65" cy="69250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pPr algn="ctr" defTabSz="685783">
              <a:lnSpc>
                <a:spcPct val="90000"/>
              </a:lnSpc>
              <a:buClr>
                <a:srgbClr val="830051"/>
              </a:buClr>
              <a:defRPr/>
            </a:pPr>
            <a:endParaRPr lang="en-GB" sz="500" b="1" kern="0">
              <a:solidFill>
                <a:srgbClr val="12839E"/>
              </a:solidFill>
              <a:cs typeface="Arial" panose="020B0604020202020204" pitchFamily="34" charset="0"/>
            </a:endParaRPr>
          </a:p>
        </p:txBody>
      </p:sp>
      <p:sp>
        <p:nvSpPr>
          <p:cNvPr id="1371" name="TextBox 1370">
            <a:extLst>
              <a:ext uri="{FF2B5EF4-FFF2-40B4-BE49-F238E27FC236}">
                <a16:creationId xmlns:a16="http://schemas.microsoft.com/office/drawing/2014/main" id="{FF1D7536-1EB7-98F8-2682-95A63D7A9440}"/>
              </a:ext>
            </a:extLst>
          </p:cNvPr>
          <p:cNvSpPr txBox="1"/>
          <p:nvPr/>
        </p:nvSpPr>
        <p:spPr>
          <a:xfrm>
            <a:off x="1359883" y="1240942"/>
            <a:ext cx="26484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ALLERGIC T2 PATHWAYS</a:t>
            </a: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2" name="TextBox 1371">
            <a:extLst>
              <a:ext uri="{FF2B5EF4-FFF2-40B4-BE49-F238E27FC236}">
                <a16:creationId xmlns:a16="http://schemas.microsoft.com/office/drawing/2014/main" id="{3F71E56F-42FE-A961-FA48-2B80E91F4552}"/>
              </a:ext>
            </a:extLst>
          </p:cNvPr>
          <p:cNvSpPr txBox="1"/>
          <p:nvPr/>
        </p:nvSpPr>
        <p:spPr>
          <a:xfrm>
            <a:off x="7856457" y="1239614"/>
            <a:ext cx="257245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BEYOND T2 PATHWAYS</a:t>
            </a: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C67F4BD-4D91-9E6B-9474-C822E57C525F}"/>
              </a:ext>
            </a:extLst>
          </p:cNvPr>
          <p:cNvGrpSpPr/>
          <p:nvPr/>
        </p:nvGrpSpPr>
        <p:grpSpPr>
          <a:xfrm>
            <a:off x="2684103" y="5045040"/>
            <a:ext cx="6452181" cy="731503"/>
            <a:chOff x="2684103" y="5045040"/>
            <a:chExt cx="6452181" cy="731503"/>
          </a:xfrm>
        </p:grpSpPr>
        <p:sp>
          <p:nvSpPr>
            <p:cNvPr id="1373" name="Rectangle: Rounded Corners 16">
              <a:extLst>
                <a:ext uri="{FF2B5EF4-FFF2-40B4-BE49-F238E27FC236}">
                  <a16:creationId xmlns:a16="http://schemas.microsoft.com/office/drawing/2014/main" id="{8820B44E-7DC4-9AC8-B5D8-13ECDF4BC6D3}"/>
                </a:ext>
              </a:extLst>
            </p:cNvPr>
            <p:cNvSpPr/>
            <p:nvPr/>
          </p:nvSpPr>
          <p:spPr>
            <a:xfrm flipH="1">
              <a:off x="5934175" y="5045040"/>
              <a:ext cx="3202109" cy="519582"/>
            </a:xfrm>
            <a:custGeom>
              <a:avLst/>
              <a:gdLst>
                <a:gd name="connsiteX0" fmla="*/ 0 w 1617579"/>
                <a:gd name="connsiteY0" fmla="*/ 87915 h 421372"/>
                <a:gd name="connsiteX1" fmla="*/ 87915 w 1617579"/>
                <a:gd name="connsiteY1" fmla="*/ 0 h 421372"/>
                <a:gd name="connsiteX2" fmla="*/ 1529664 w 1617579"/>
                <a:gd name="connsiteY2" fmla="*/ 0 h 421372"/>
                <a:gd name="connsiteX3" fmla="*/ 1617579 w 1617579"/>
                <a:gd name="connsiteY3" fmla="*/ 87915 h 421372"/>
                <a:gd name="connsiteX4" fmla="*/ 1617579 w 1617579"/>
                <a:gd name="connsiteY4" fmla="*/ 333457 h 421372"/>
                <a:gd name="connsiteX5" fmla="*/ 1529664 w 1617579"/>
                <a:gd name="connsiteY5" fmla="*/ 421372 h 421372"/>
                <a:gd name="connsiteX6" fmla="*/ 87915 w 1617579"/>
                <a:gd name="connsiteY6" fmla="*/ 421372 h 421372"/>
                <a:gd name="connsiteX7" fmla="*/ 0 w 1617579"/>
                <a:gd name="connsiteY7" fmla="*/ 333457 h 421372"/>
                <a:gd name="connsiteX8" fmla="*/ 0 w 1617579"/>
                <a:gd name="connsiteY8" fmla="*/ 87915 h 421372"/>
                <a:gd name="connsiteX0" fmla="*/ 1617579 w 1709019"/>
                <a:gd name="connsiteY0" fmla="*/ 333457 h 424897"/>
                <a:gd name="connsiteX1" fmla="*/ 1529664 w 1709019"/>
                <a:gd name="connsiteY1" fmla="*/ 421372 h 424897"/>
                <a:gd name="connsiteX2" fmla="*/ 87915 w 1709019"/>
                <a:gd name="connsiteY2" fmla="*/ 421372 h 424897"/>
                <a:gd name="connsiteX3" fmla="*/ 0 w 1709019"/>
                <a:gd name="connsiteY3" fmla="*/ 333457 h 424897"/>
                <a:gd name="connsiteX4" fmla="*/ 0 w 1709019"/>
                <a:gd name="connsiteY4" fmla="*/ 87915 h 424897"/>
                <a:gd name="connsiteX5" fmla="*/ 87915 w 1709019"/>
                <a:gd name="connsiteY5" fmla="*/ 0 h 424897"/>
                <a:gd name="connsiteX6" fmla="*/ 1529664 w 1709019"/>
                <a:gd name="connsiteY6" fmla="*/ 0 h 424897"/>
                <a:gd name="connsiteX7" fmla="*/ 1617579 w 1709019"/>
                <a:gd name="connsiteY7" fmla="*/ 87915 h 424897"/>
                <a:gd name="connsiteX8" fmla="*/ 1709019 w 1709019"/>
                <a:gd name="connsiteY8" fmla="*/ 424897 h 424897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7" fmla="*/ 1617579 w 1617579"/>
                <a:gd name="connsiteY7" fmla="*/ 87915 h 421372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0" fmla="*/ 1529664 w 1529664"/>
                <a:gd name="connsiteY0" fmla="*/ 421372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1529664"/>
                <a:gd name="connsiteY0" fmla="*/ 415993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437763"/>
                <a:gd name="connsiteY0" fmla="*/ 421372 h 426751"/>
                <a:gd name="connsiteX1" fmla="*/ 87915 w 437763"/>
                <a:gd name="connsiteY1" fmla="*/ 426751 h 426751"/>
                <a:gd name="connsiteX2" fmla="*/ 0 w 437763"/>
                <a:gd name="connsiteY2" fmla="*/ 338836 h 426751"/>
                <a:gd name="connsiteX3" fmla="*/ 0 w 437763"/>
                <a:gd name="connsiteY3" fmla="*/ 93294 h 426751"/>
                <a:gd name="connsiteX4" fmla="*/ 87915 w 437763"/>
                <a:gd name="connsiteY4" fmla="*/ 5379 h 426751"/>
                <a:gd name="connsiteX5" fmla="*/ 416247 w 437763"/>
                <a:gd name="connsiteY5" fmla="*/ 0 h 426751"/>
                <a:gd name="connsiteX0" fmla="*/ 2134758 w 2134758"/>
                <a:gd name="connsiteY0" fmla="*/ 425491 h 426751"/>
                <a:gd name="connsiteX1" fmla="*/ 87915 w 2134758"/>
                <a:gd name="connsiteY1" fmla="*/ 426751 h 426751"/>
                <a:gd name="connsiteX2" fmla="*/ 0 w 2134758"/>
                <a:gd name="connsiteY2" fmla="*/ 338836 h 426751"/>
                <a:gd name="connsiteX3" fmla="*/ 0 w 2134758"/>
                <a:gd name="connsiteY3" fmla="*/ 93294 h 426751"/>
                <a:gd name="connsiteX4" fmla="*/ 87915 w 2134758"/>
                <a:gd name="connsiteY4" fmla="*/ 5379 h 426751"/>
                <a:gd name="connsiteX5" fmla="*/ 416247 w 2134758"/>
                <a:gd name="connsiteY5" fmla="*/ 0 h 42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4758" h="426751">
                  <a:moveTo>
                    <a:pt x="2134758" y="425491"/>
                  </a:moveTo>
                  <a:lnTo>
                    <a:pt x="87915" y="426751"/>
                  </a:lnTo>
                  <a:cubicBezTo>
                    <a:pt x="39361" y="426751"/>
                    <a:pt x="0" y="387390"/>
                    <a:pt x="0" y="338836"/>
                  </a:cubicBezTo>
                  <a:lnTo>
                    <a:pt x="0" y="93294"/>
                  </a:lnTo>
                  <a:cubicBezTo>
                    <a:pt x="0" y="44740"/>
                    <a:pt x="39361" y="5379"/>
                    <a:pt x="87915" y="5379"/>
                  </a:cubicBezTo>
                  <a:lnTo>
                    <a:pt x="416247" y="0"/>
                  </a:lnTo>
                </a:path>
              </a:pathLst>
            </a:cu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5" name="Isosceles Triangle 1374">
              <a:extLst>
                <a:ext uri="{FF2B5EF4-FFF2-40B4-BE49-F238E27FC236}">
                  <a16:creationId xmlns:a16="http://schemas.microsoft.com/office/drawing/2014/main" id="{59B70FA7-EE91-E735-77D9-9FA4B9BC0B9F}"/>
                </a:ext>
              </a:extLst>
            </p:cNvPr>
            <p:cNvSpPr/>
            <p:nvPr/>
          </p:nvSpPr>
          <p:spPr>
            <a:xfrm rot="16200000">
              <a:off x="8368270" y="5511604"/>
              <a:ext cx="137624" cy="11864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6" name="Rectangle: Rounded Corners 16">
              <a:extLst>
                <a:ext uri="{FF2B5EF4-FFF2-40B4-BE49-F238E27FC236}">
                  <a16:creationId xmlns:a16="http://schemas.microsoft.com/office/drawing/2014/main" id="{5BA626AD-7DEC-0C28-D352-615236CFA2A8}"/>
                </a:ext>
              </a:extLst>
            </p:cNvPr>
            <p:cNvSpPr/>
            <p:nvPr/>
          </p:nvSpPr>
          <p:spPr>
            <a:xfrm>
              <a:off x="2684103" y="5141575"/>
              <a:ext cx="3202111" cy="424343"/>
            </a:xfrm>
            <a:custGeom>
              <a:avLst/>
              <a:gdLst>
                <a:gd name="connsiteX0" fmla="*/ 0 w 1617579"/>
                <a:gd name="connsiteY0" fmla="*/ 87915 h 421372"/>
                <a:gd name="connsiteX1" fmla="*/ 87915 w 1617579"/>
                <a:gd name="connsiteY1" fmla="*/ 0 h 421372"/>
                <a:gd name="connsiteX2" fmla="*/ 1529664 w 1617579"/>
                <a:gd name="connsiteY2" fmla="*/ 0 h 421372"/>
                <a:gd name="connsiteX3" fmla="*/ 1617579 w 1617579"/>
                <a:gd name="connsiteY3" fmla="*/ 87915 h 421372"/>
                <a:gd name="connsiteX4" fmla="*/ 1617579 w 1617579"/>
                <a:gd name="connsiteY4" fmla="*/ 333457 h 421372"/>
                <a:gd name="connsiteX5" fmla="*/ 1529664 w 1617579"/>
                <a:gd name="connsiteY5" fmla="*/ 421372 h 421372"/>
                <a:gd name="connsiteX6" fmla="*/ 87915 w 1617579"/>
                <a:gd name="connsiteY6" fmla="*/ 421372 h 421372"/>
                <a:gd name="connsiteX7" fmla="*/ 0 w 1617579"/>
                <a:gd name="connsiteY7" fmla="*/ 333457 h 421372"/>
                <a:gd name="connsiteX8" fmla="*/ 0 w 1617579"/>
                <a:gd name="connsiteY8" fmla="*/ 87915 h 421372"/>
                <a:gd name="connsiteX0" fmla="*/ 1617579 w 1709019"/>
                <a:gd name="connsiteY0" fmla="*/ 333457 h 424897"/>
                <a:gd name="connsiteX1" fmla="*/ 1529664 w 1709019"/>
                <a:gd name="connsiteY1" fmla="*/ 421372 h 424897"/>
                <a:gd name="connsiteX2" fmla="*/ 87915 w 1709019"/>
                <a:gd name="connsiteY2" fmla="*/ 421372 h 424897"/>
                <a:gd name="connsiteX3" fmla="*/ 0 w 1709019"/>
                <a:gd name="connsiteY3" fmla="*/ 333457 h 424897"/>
                <a:gd name="connsiteX4" fmla="*/ 0 w 1709019"/>
                <a:gd name="connsiteY4" fmla="*/ 87915 h 424897"/>
                <a:gd name="connsiteX5" fmla="*/ 87915 w 1709019"/>
                <a:gd name="connsiteY5" fmla="*/ 0 h 424897"/>
                <a:gd name="connsiteX6" fmla="*/ 1529664 w 1709019"/>
                <a:gd name="connsiteY6" fmla="*/ 0 h 424897"/>
                <a:gd name="connsiteX7" fmla="*/ 1617579 w 1709019"/>
                <a:gd name="connsiteY7" fmla="*/ 87915 h 424897"/>
                <a:gd name="connsiteX8" fmla="*/ 1709019 w 1709019"/>
                <a:gd name="connsiteY8" fmla="*/ 424897 h 424897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7" fmla="*/ 1617579 w 1617579"/>
                <a:gd name="connsiteY7" fmla="*/ 87915 h 421372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0" fmla="*/ 1529664 w 1529664"/>
                <a:gd name="connsiteY0" fmla="*/ 421372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1529664"/>
                <a:gd name="connsiteY0" fmla="*/ 415993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437763"/>
                <a:gd name="connsiteY0" fmla="*/ 421372 h 426751"/>
                <a:gd name="connsiteX1" fmla="*/ 87915 w 437763"/>
                <a:gd name="connsiteY1" fmla="*/ 426751 h 426751"/>
                <a:gd name="connsiteX2" fmla="*/ 0 w 437763"/>
                <a:gd name="connsiteY2" fmla="*/ 338836 h 426751"/>
                <a:gd name="connsiteX3" fmla="*/ 0 w 437763"/>
                <a:gd name="connsiteY3" fmla="*/ 93294 h 426751"/>
                <a:gd name="connsiteX4" fmla="*/ 87915 w 437763"/>
                <a:gd name="connsiteY4" fmla="*/ 5379 h 426751"/>
                <a:gd name="connsiteX5" fmla="*/ 416247 w 437763"/>
                <a:gd name="connsiteY5" fmla="*/ 0 h 426751"/>
                <a:gd name="connsiteX0" fmla="*/ 2134758 w 2134758"/>
                <a:gd name="connsiteY0" fmla="*/ 425491 h 426751"/>
                <a:gd name="connsiteX1" fmla="*/ 87915 w 2134758"/>
                <a:gd name="connsiteY1" fmla="*/ 426751 h 426751"/>
                <a:gd name="connsiteX2" fmla="*/ 0 w 2134758"/>
                <a:gd name="connsiteY2" fmla="*/ 338836 h 426751"/>
                <a:gd name="connsiteX3" fmla="*/ 0 w 2134758"/>
                <a:gd name="connsiteY3" fmla="*/ 93294 h 426751"/>
                <a:gd name="connsiteX4" fmla="*/ 87915 w 2134758"/>
                <a:gd name="connsiteY4" fmla="*/ 5379 h 426751"/>
                <a:gd name="connsiteX5" fmla="*/ 416247 w 2134758"/>
                <a:gd name="connsiteY5" fmla="*/ 0 h 42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4758" h="426751">
                  <a:moveTo>
                    <a:pt x="2134758" y="425491"/>
                  </a:moveTo>
                  <a:lnTo>
                    <a:pt x="87915" y="426751"/>
                  </a:lnTo>
                  <a:cubicBezTo>
                    <a:pt x="39361" y="426751"/>
                    <a:pt x="0" y="387390"/>
                    <a:pt x="0" y="338836"/>
                  </a:cubicBezTo>
                  <a:lnTo>
                    <a:pt x="0" y="93294"/>
                  </a:lnTo>
                  <a:cubicBezTo>
                    <a:pt x="0" y="44740"/>
                    <a:pt x="39361" y="5379"/>
                    <a:pt x="87915" y="5379"/>
                  </a:cubicBezTo>
                  <a:lnTo>
                    <a:pt x="416247" y="0"/>
                  </a:lnTo>
                </a:path>
              </a:pathLst>
            </a:cu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7" name="Rectangle: Rounded Corners 1376">
              <a:extLst>
                <a:ext uri="{FF2B5EF4-FFF2-40B4-BE49-F238E27FC236}">
                  <a16:creationId xmlns:a16="http://schemas.microsoft.com/office/drawing/2014/main" id="{4C4B8DD3-E788-0B75-D963-68E52A6C72B5}"/>
                </a:ext>
              </a:extLst>
            </p:cNvPr>
            <p:cNvSpPr/>
            <p:nvPr/>
          </p:nvSpPr>
          <p:spPr>
            <a:xfrm flipH="1">
              <a:off x="4457887" y="5344543"/>
              <a:ext cx="2912361" cy="43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Initiation and persistence </a:t>
              </a:r>
              <a:br>
                <a:rPr kumimoji="0" lang="en-GB" sz="12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GB" sz="12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of asthma pathophysiology</a:t>
              </a:r>
              <a:r>
                <a:rPr lang="en-GB" sz="1200" baseline="30000">
                  <a:solidFill>
                    <a:srgbClr val="FFFFFF"/>
                  </a:solidFill>
                  <a:latin typeface="Calibri" panose="020F0502020204030204"/>
                </a:rPr>
                <a:t>1</a:t>
              </a:r>
              <a:r>
                <a:rPr kumimoji="0" lang="en-GB" sz="1200" i="0" u="none" strike="noStrike" kern="1200" cap="none" spc="0" normalizeH="0" baseline="3000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–5,8,9</a:t>
              </a:r>
            </a:p>
          </p:txBody>
        </p:sp>
        <p:sp>
          <p:nvSpPr>
            <p:cNvPr id="1379" name="Isosceles Triangle 1378">
              <a:extLst>
                <a:ext uri="{FF2B5EF4-FFF2-40B4-BE49-F238E27FC236}">
                  <a16:creationId xmlns:a16="http://schemas.microsoft.com/office/drawing/2014/main" id="{A494ED86-4F51-E5AB-AAD1-257B379EA16C}"/>
                </a:ext>
              </a:extLst>
            </p:cNvPr>
            <p:cNvSpPr/>
            <p:nvPr/>
          </p:nvSpPr>
          <p:spPr>
            <a:xfrm rot="5400000" flipH="1">
              <a:off x="3314498" y="5504067"/>
              <a:ext cx="137624" cy="11864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CDD48E-C3A4-4791-71A0-0CD47A098BF0}"/>
              </a:ext>
            </a:extLst>
          </p:cNvPr>
          <p:cNvGrpSpPr/>
          <p:nvPr/>
        </p:nvGrpSpPr>
        <p:grpSpPr>
          <a:xfrm>
            <a:off x="1515174" y="4542978"/>
            <a:ext cx="2337858" cy="865897"/>
            <a:chOff x="1515174" y="4542978"/>
            <a:chExt cx="2337858" cy="865897"/>
          </a:xfrm>
        </p:grpSpPr>
        <p:sp>
          <p:nvSpPr>
            <p:cNvPr id="1378" name="Rectangle: Rounded Corners 1377">
              <a:extLst>
                <a:ext uri="{FF2B5EF4-FFF2-40B4-BE49-F238E27FC236}">
                  <a16:creationId xmlns:a16="http://schemas.microsoft.com/office/drawing/2014/main" id="{D84E328E-246E-D07E-1B19-5A8E44DD438C}"/>
                </a:ext>
              </a:extLst>
            </p:cNvPr>
            <p:cNvSpPr/>
            <p:nvPr/>
          </p:nvSpPr>
          <p:spPr>
            <a:xfrm flipH="1">
              <a:off x="1515174" y="4976875"/>
              <a:ext cx="2337858" cy="43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Airway inflammation </a:t>
              </a:r>
              <a:b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and AHR</a:t>
              </a:r>
              <a:r>
                <a:rPr lang="en-GB" sz="1200" baseline="30000">
                  <a:solidFill>
                    <a:srgbClr val="FFFFFF"/>
                  </a:solidFill>
                  <a:latin typeface="Calibri" panose="020F0502020204030204"/>
                </a:rPr>
                <a:t>1</a:t>
              </a:r>
              <a:r>
                <a:rPr kumimoji="0" lang="en-GB" sz="1200" b="0" i="0" u="none" strike="noStrike" kern="1200" cap="none" spc="0" normalizeH="0" baseline="3000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–5</a:t>
              </a:r>
            </a:p>
          </p:txBody>
        </p:sp>
        <p:grpSp>
          <p:nvGrpSpPr>
            <p:cNvPr id="1537" name="Group 1536">
              <a:extLst>
                <a:ext uri="{FF2B5EF4-FFF2-40B4-BE49-F238E27FC236}">
                  <a16:creationId xmlns:a16="http://schemas.microsoft.com/office/drawing/2014/main" id="{A0B6056D-07EE-5920-877B-FC0DE4914649}"/>
                </a:ext>
              </a:extLst>
            </p:cNvPr>
            <p:cNvGrpSpPr/>
            <p:nvPr/>
          </p:nvGrpSpPr>
          <p:grpSpPr>
            <a:xfrm>
              <a:off x="2601572" y="4542978"/>
              <a:ext cx="165062" cy="470400"/>
              <a:chOff x="2542867" y="4529021"/>
              <a:chExt cx="165062" cy="470400"/>
            </a:xfrm>
          </p:grpSpPr>
          <p:sp>
            <p:nvSpPr>
              <p:cNvPr id="1380" name="Rectangle: Rounded Corners 16">
                <a:extLst>
                  <a:ext uri="{FF2B5EF4-FFF2-40B4-BE49-F238E27FC236}">
                    <a16:creationId xmlns:a16="http://schemas.microsoft.com/office/drawing/2014/main" id="{FF700062-AF34-C5A4-0140-F3B81ACDC325}"/>
                  </a:ext>
                </a:extLst>
              </p:cNvPr>
              <p:cNvSpPr/>
              <p:nvPr/>
            </p:nvSpPr>
            <p:spPr>
              <a:xfrm>
                <a:off x="2625398" y="4676148"/>
                <a:ext cx="0" cy="323273"/>
              </a:xfrm>
              <a:custGeom>
                <a:avLst/>
                <a:gdLst>
                  <a:gd name="connsiteX0" fmla="*/ 0 w 1617579"/>
                  <a:gd name="connsiteY0" fmla="*/ 87915 h 421372"/>
                  <a:gd name="connsiteX1" fmla="*/ 87915 w 1617579"/>
                  <a:gd name="connsiteY1" fmla="*/ 0 h 421372"/>
                  <a:gd name="connsiteX2" fmla="*/ 1529664 w 1617579"/>
                  <a:gd name="connsiteY2" fmla="*/ 0 h 421372"/>
                  <a:gd name="connsiteX3" fmla="*/ 1617579 w 1617579"/>
                  <a:gd name="connsiteY3" fmla="*/ 87915 h 421372"/>
                  <a:gd name="connsiteX4" fmla="*/ 1617579 w 1617579"/>
                  <a:gd name="connsiteY4" fmla="*/ 333457 h 421372"/>
                  <a:gd name="connsiteX5" fmla="*/ 1529664 w 1617579"/>
                  <a:gd name="connsiteY5" fmla="*/ 421372 h 421372"/>
                  <a:gd name="connsiteX6" fmla="*/ 87915 w 1617579"/>
                  <a:gd name="connsiteY6" fmla="*/ 421372 h 421372"/>
                  <a:gd name="connsiteX7" fmla="*/ 0 w 1617579"/>
                  <a:gd name="connsiteY7" fmla="*/ 333457 h 421372"/>
                  <a:gd name="connsiteX8" fmla="*/ 0 w 1617579"/>
                  <a:gd name="connsiteY8" fmla="*/ 87915 h 421372"/>
                  <a:gd name="connsiteX0" fmla="*/ 1617579 w 1709019"/>
                  <a:gd name="connsiteY0" fmla="*/ 333457 h 424897"/>
                  <a:gd name="connsiteX1" fmla="*/ 1529664 w 1709019"/>
                  <a:gd name="connsiteY1" fmla="*/ 421372 h 424897"/>
                  <a:gd name="connsiteX2" fmla="*/ 87915 w 1709019"/>
                  <a:gd name="connsiteY2" fmla="*/ 421372 h 424897"/>
                  <a:gd name="connsiteX3" fmla="*/ 0 w 1709019"/>
                  <a:gd name="connsiteY3" fmla="*/ 333457 h 424897"/>
                  <a:gd name="connsiteX4" fmla="*/ 0 w 1709019"/>
                  <a:gd name="connsiteY4" fmla="*/ 87915 h 424897"/>
                  <a:gd name="connsiteX5" fmla="*/ 87915 w 1709019"/>
                  <a:gd name="connsiteY5" fmla="*/ 0 h 424897"/>
                  <a:gd name="connsiteX6" fmla="*/ 1529664 w 1709019"/>
                  <a:gd name="connsiteY6" fmla="*/ 0 h 424897"/>
                  <a:gd name="connsiteX7" fmla="*/ 1617579 w 1709019"/>
                  <a:gd name="connsiteY7" fmla="*/ 87915 h 424897"/>
                  <a:gd name="connsiteX8" fmla="*/ 1709019 w 1709019"/>
                  <a:gd name="connsiteY8" fmla="*/ 424897 h 424897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7" fmla="*/ 1617579 w 1617579"/>
                  <a:gd name="connsiteY7" fmla="*/ 87915 h 421372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0" fmla="*/ 1529664 w 1529664"/>
                  <a:gd name="connsiteY0" fmla="*/ 421372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1529664"/>
                  <a:gd name="connsiteY0" fmla="*/ 415993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437763"/>
                  <a:gd name="connsiteY0" fmla="*/ 421372 h 426751"/>
                  <a:gd name="connsiteX1" fmla="*/ 87915 w 437763"/>
                  <a:gd name="connsiteY1" fmla="*/ 426751 h 426751"/>
                  <a:gd name="connsiteX2" fmla="*/ 0 w 437763"/>
                  <a:gd name="connsiteY2" fmla="*/ 338836 h 426751"/>
                  <a:gd name="connsiteX3" fmla="*/ 0 w 437763"/>
                  <a:gd name="connsiteY3" fmla="*/ 93294 h 426751"/>
                  <a:gd name="connsiteX4" fmla="*/ 87915 w 437763"/>
                  <a:gd name="connsiteY4" fmla="*/ 5379 h 426751"/>
                  <a:gd name="connsiteX5" fmla="*/ 416247 w 437763"/>
                  <a:gd name="connsiteY5" fmla="*/ 0 h 426751"/>
                  <a:gd name="connsiteX0" fmla="*/ 2134758 w 2134758"/>
                  <a:gd name="connsiteY0" fmla="*/ 425491 h 426751"/>
                  <a:gd name="connsiteX1" fmla="*/ 87915 w 2134758"/>
                  <a:gd name="connsiteY1" fmla="*/ 426751 h 426751"/>
                  <a:gd name="connsiteX2" fmla="*/ 0 w 2134758"/>
                  <a:gd name="connsiteY2" fmla="*/ 338836 h 426751"/>
                  <a:gd name="connsiteX3" fmla="*/ 0 w 2134758"/>
                  <a:gd name="connsiteY3" fmla="*/ 93294 h 426751"/>
                  <a:gd name="connsiteX4" fmla="*/ 87915 w 2134758"/>
                  <a:gd name="connsiteY4" fmla="*/ 5379 h 426751"/>
                  <a:gd name="connsiteX5" fmla="*/ 416247 w 2134758"/>
                  <a:gd name="connsiteY5" fmla="*/ 0 h 426751"/>
                  <a:gd name="connsiteX0" fmla="*/ 2134758 w 2134758"/>
                  <a:gd name="connsiteY0" fmla="*/ 420112 h 421372"/>
                  <a:gd name="connsiteX1" fmla="*/ 87915 w 2134758"/>
                  <a:gd name="connsiteY1" fmla="*/ 421372 h 421372"/>
                  <a:gd name="connsiteX2" fmla="*/ 0 w 2134758"/>
                  <a:gd name="connsiteY2" fmla="*/ 333457 h 421372"/>
                  <a:gd name="connsiteX3" fmla="*/ 0 w 2134758"/>
                  <a:gd name="connsiteY3" fmla="*/ 87915 h 421372"/>
                  <a:gd name="connsiteX4" fmla="*/ 87915 w 2134758"/>
                  <a:gd name="connsiteY4" fmla="*/ 0 h 421372"/>
                  <a:gd name="connsiteX0" fmla="*/ 2134758 w 2134758"/>
                  <a:gd name="connsiteY0" fmla="*/ 332197 h 333457"/>
                  <a:gd name="connsiteX1" fmla="*/ 87915 w 2134758"/>
                  <a:gd name="connsiteY1" fmla="*/ 333457 h 333457"/>
                  <a:gd name="connsiteX2" fmla="*/ 0 w 2134758"/>
                  <a:gd name="connsiteY2" fmla="*/ 245542 h 333457"/>
                  <a:gd name="connsiteX3" fmla="*/ 0 w 2134758"/>
                  <a:gd name="connsiteY3" fmla="*/ 0 h 333457"/>
                  <a:gd name="connsiteX0" fmla="*/ 87915 w 87915"/>
                  <a:gd name="connsiteY0" fmla="*/ 333457 h 333457"/>
                  <a:gd name="connsiteX1" fmla="*/ 0 w 87915"/>
                  <a:gd name="connsiteY1" fmla="*/ 245542 h 333457"/>
                  <a:gd name="connsiteX2" fmla="*/ 0 w 87915"/>
                  <a:gd name="connsiteY2" fmla="*/ 0 h 333457"/>
                  <a:gd name="connsiteX0" fmla="*/ 0 w 0"/>
                  <a:gd name="connsiteY0" fmla="*/ 245542 h 245542"/>
                  <a:gd name="connsiteX1" fmla="*/ 0 w 0"/>
                  <a:gd name="connsiteY1" fmla="*/ 0 h 24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45542">
                    <a:moveTo>
                      <a:pt x="0" y="245542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1" name="Oval 1380">
                <a:extLst>
                  <a:ext uri="{FF2B5EF4-FFF2-40B4-BE49-F238E27FC236}">
                    <a16:creationId xmlns:a16="http://schemas.microsoft.com/office/drawing/2014/main" id="{70867A3A-D743-3C8F-D0EF-841C02E8FFE7}"/>
                  </a:ext>
                </a:extLst>
              </p:cNvPr>
              <p:cNvSpPr/>
              <p:nvPr/>
            </p:nvSpPr>
            <p:spPr>
              <a:xfrm rot="16200000" flipH="1">
                <a:off x="2542867" y="4529021"/>
                <a:ext cx="165062" cy="16506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2" name="Isosceles Triangle 1381">
                <a:extLst>
                  <a:ext uri="{FF2B5EF4-FFF2-40B4-BE49-F238E27FC236}">
                    <a16:creationId xmlns:a16="http://schemas.microsoft.com/office/drawing/2014/main" id="{B5171571-2838-8BF0-FD78-B40534D7E4B2}"/>
                  </a:ext>
                </a:extLst>
              </p:cNvPr>
              <p:cNvSpPr/>
              <p:nvPr/>
            </p:nvSpPr>
            <p:spPr>
              <a:xfrm rot="10800000" flipH="1">
                <a:off x="2561763" y="4761786"/>
                <a:ext cx="137624" cy="118641"/>
              </a:xfrm>
              <a:prstGeom prst="triangle">
                <a:avLst/>
              </a:prstGeom>
              <a:solidFill>
                <a:schemeClr val="tx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872DAC6-03D8-1FA9-162F-02B776A11D09}"/>
              </a:ext>
            </a:extLst>
          </p:cNvPr>
          <p:cNvGrpSpPr/>
          <p:nvPr/>
        </p:nvGrpSpPr>
        <p:grpSpPr>
          <a:xfrm>
            <a:off x="7993092" y="4545497"/>
            <a:ext cx="2337858" cy="867554"/>
            <a:chOff x="7993092" y="4545497"/>
            <a:chExt cx="2337858" cy="867554"/>
          </a:xfrm>
        </p:grpSpPr>
        <p:sp>
          <p:nvSpPr>
            <p:cNvPr id="1374" name="Rectangle: Rounded Corners 1373">
              <a:extLst>
                <a:ext uri="{FF2B5EF4-FFF2-40B4-BE49-F238E27FC236}">
                  <a16:creationId xmlns:a16="http://schemas.microsoft.com/office/drawing/2014/main" id="{9F20619B-7833-13AA-F5EE-3911832BEA1D}"/>
                </a:ext>
              </a:extLst>
            </p:cNvPr>
            <p:cNvSpPr/>
            <p:nvPr/>
          </p:nvSpPr>
          <p:spPr>
            <a:xfrm>
              <a:off x="7993092" y="4981051"/>
              <a:ext cx="2337858" cy="43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AHR and </a:t>
              </a:r>
              <a:b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structural changes</a:t>
              </a:r>
              <a:r>
                <a:rPr lang="en-GB" sz="1200" baseline="30000">
                  <a:solidFill>
                    <a:srgbClr val="FFFFFF"/>
                  </a:solidFill>
                  <a:latin typeface="Calibri" panose="020F0502020204030204"/>
                </a:rPr>
                <a:t>1</a:t>
              </a:r>
              <a:r>
                <a:rPr kumimoji="0" lang="en-GB" sz="1200" b="0" i="0" u="none" strike="noStrike" kern="1200" cap="none" spc="0" normalizeH="0" baseline="3000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–3,6,7</a:t>
              </a:r>
              <a:endParaRPr kumimoji="0" lang="en-GB" sz="12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38" name="Group 1537">
              <a:extLst>
                <a:ext uri="{FF2B5EF4-FFF2-40B4-BE49-F238E27FC236}">
                  <a16:creationId xmlns:a16="http://schemas.microsoft.com/office/drawing/2014/main" id="{E677C89A-19FA-6D34-126C-B6E1E9E78F22}"/>
                </a:ext>
              </a:extLst>
            </p:cNvPr>
            <p:cNvGrpSpPr/>
            <p:nvPr/>
          </p:nvGrpSpPr>
          <p:grpSpPr>
            <a:xfrm>
              <a:off x="9060155" y="4545497"/>
              <a:ext cx="165062" cy="470400"/>
              <a:chOff x="8579996" y="4380465"/>
              <a:chExt cx="165062" cy="470400"/>
            </a:xfrm>
          </p:grpSpPr>
          <p:sp>
            <p:nvSpPr>
              <p:cNvPr id="1387" name="Rectangle: Rounded Corners 16">
                <a:extLst>
                  <a:ext uri="{FF2B5EF4-FFF2-40B4-BE49-F238E27FC236}">
                    <a16:creationId xmlns:a16="http://schemas.microsoft.com/office/drawing/2014/main" id="{90266ACC-9C85-6BCC-38D6-83FD24824E24}"/>
                  </a:ext>
                </a:extLst>
              </p:cNvPr>
              <p:cNvSpPr/>
              <p:nvPr/>
            </p:nvSpPr>
            <p:spPr>
              <a:xfrm>
                <a:off x="8662527" y="4527592"/>
                <a:ext cx="0" cy="323273"/>
              </a:xfrm>
              <a:custGeom>
                <a:avLst/>
                <a:gdLst>
                  <a:gd name="connsiteX0" fmla="*/ 0 w 1617579"/>
                  <a:gd name="connsiteY0" fmla="*/ 87915 h 421372"/>
                  <a:gd name="connsiteX1" fmla="*/ 87915 w 1617579"/>
                  <a:gd name="connsiteY1" fmla="*/ 0 h 421372"/>
                  <a:gd name="connsiteX2" fmla="*/ 1529664 w 1617579"/>
                  <a:gd name="connsiteY2" fmla="*/ 0 h 421372"/>
                  <a:gd name="connsiteX3" fmla="*/ 1617579 w 1617579"/>
                  <a:gd name="connsiteY3" fmla="*/ 87915 h 421372"/>
                  <a:gd name="connsiteX4" fmla="*/ 1617579 w 1617579"/>
                  <a:gd name="connsiteY4" fmla="*/ 333457 h 421372"/>
                  <a:gd name="connsiteX5" fmla="*/ 1529664 w 1617579"/>
                  <a:gd name="connsiteY5" fmla="*/ 421372 h 421372"/>
                  <a:gd name="connsiteX6" fmla="*/ 87915 w 1617579"/>
                  <a:gd name="connsiteY6" fmla="*/ 421372 h 421372"/>
                  <a:gd name="connsiteX7" fmla="*/ 0 w 1617579"/>
                  <a:gd name="connsiteY7" fmla="*/ 333457 h 421372"/>
                  <a:gd name="connsiteX8" fmla="*/ 0 w 1617579"/>
                  <a:gd name="connsiteY8" fmla="*/ 87915 h 421372"/>
                  <a:gd name="connsiteX0" fmla="*/ 1617579 w 1709019"/>
                  <a:gd name="connsiteY0" fmla="*/ 333457 h 424897"/>
                  <a:gd name="connsiteX1" fmla="*/ 1529664 w 1709019"/>
                  <a:gd name="connsiteY1" fmla="*/ 421372 h 424897"/>
                  <a:gd name="connsiteX2" fmla="*/ 87915 w 1709019"/>
                  <a:gd name="connsiteY2" fmla="*/ 421372 h 424897"/>
                  <a:gd name="connsiteX3" fmla="*/ 0 w 1709019"/>
                  <a:gd name="connsiteY3" fmla="*/ 333457 h 424897"/>
                  <a:gd name="connsiteX4" fmla="*/ 0 w 1709019"/>
                  <a:gd name="connsiteY4" fmla="*/ 87915 h 424897"/>
                  <a:gd name="connsiteX5" fmla="*/ 87915 w 1709019"/>
                  <a:gd name="connsiteY5" fmla="*/ 0 h 424897"/>
                  <a:gd name="connsiteX6" fmla="*/ 1529664 w 1709019"/>
                  <a:gd name="connsiteY6" fmla="*/ 0 h 424897"/>
                  <a:gd name="connsiteX7" fmla="*/ 1617579 w 1709019"/>
                  <a:gd name="connsiteY7" fmla="*/ 87915 h 424897"/>
                  <a:gd name="connsiteX8" fmla="*/ 1709019 w 1709019"/>
                  <a:gd name="connsiteY8" fmla="*/ 424897 h 424897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7" fmla="*/ 1617579 w 1617579"/>
                  <a:gd name="connsiteY7" fmla="*/ 87915 h 421372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0" fmla="*/ 1529664 w 1529664"/>
                  <a:gd name="connsiteY0" fmla="*/ 421372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1529664"/>
                  <a:gd name="connsiteY0" fmla="*/ 415993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437763"/>
                  <a:gd name="connsiteY0" fmla="*/ 421372 h 426751"/>
                  <a:gd name="connsiteX1" fmla="*/ 87915 w 437763"/>
                  <a:gd name="connsiteY1" fmla="*/ 426751 h 426751"/>
                  <a:gd name="connsiteX2" fmla="*/ 0 w 437763"/>
                  <a:gd name="connsiteY2" fmla="*/ 338836 h 426751"/>
                  <a:gd name="connsiteX3" fmla="*/ 0 w 437763"/>
                  <a:gd name="connsiteY3" fmla="*/ 93294 h 426751"/>
                  <a:gd name="connsiteX4" fmla="*/ 87915 w 437763"/>
                  <a:gd name="connsiteY4" fmla="*/ 5379 h 426751"/>
                  <a:gd name="connsiteX5" fmla="*/ 416247 w 437763"/>
                  <a:gd name="connsiteY5" fmla="*/ 0 h 426751"/>
                  <a:gd name="connsiteX0" fmla="*/ 2134758 w 2134758"/>
                  <a:gd name="connsiteY0" fmla="*/ 425491 h 426751"/>
                  <a:gd name="connsiteX1" fmla="*/ 87915 w 2134758"/>
                  <a:gd name="connsiteY1" fmla="*/ 426751 h 426751"/>
                  <a:gd name="connsiteX2" fmla="*/ 0 w 2134758"/>
                  <a:gd name="connsiteY2" fmla="*/ 338836 h 426751"/>
                  <a:gd name="connsiteX3" fmla="*/ 0 w 2134758"/>
                  <a:gd name="connsiteY3" fmla="*/ 93294 h 426751"/>
                  <a:gd name="connsiteX4" fmla="*/ 87915 w 2134758"/>
                  <a:gd name="connsiteY4" fmla="*/ 5379 h 426751"/>
                  <a:gd name="connsiteX5" fmla="*/ 416247 w 2134758"/>
                  <a:gd name="connsiteY5" fmla="*/ 0 h 426751"/>
                  <a:gd name="connsiteX0" fmla="*/ 2134758 w 2134758"/>
                  <a:gd name="connsiteY0" fmla="*/ 420112 h 421372"/>
                  <a:gd name="connsiteX1" fmla="*/ 87915 w 2134758"/>
                  <a:gd name="connsiteY1" fmla="*/ 421372 h 421372"/>
                  <a:gd name="connsiteX2" fmla="*/ 0 w 2134758"/>
                  <a:gd name="connsiteY2" fmla="*/ 333457 h 421372"/>
                  <a:gd name="connsiteX3" fmla="*/ 0 w 2134758"/>
                  <a:gd name="connsiteY3" fmla="*/ 87915 h 421372"/>
                  <a:gd name="connsiteX4" fmla="*/ 87915 w 2134758"/>
                  <a:gd name="connsiteY4" fmla="*/ 0 h 421372"/>
                  <a:gd name="connsiteX0" fmla="*/ 2134758 w 2134758"/>
                  <a:gd name="connsiteY0" fmla="*/ 332197 h 333457"/>
                  <a:gd name="connsiteX1" fmla="*/ 87915 w 2134758"/>
                  <a:gd name="connsiteY1" fmla="*/ 333457 h 333457"/>
                  <a:gd name="connsiteX2" fmla="*/ 0 w 2134758"/>
                  <a:gd name="connsiteY2" fmla="*/ 245542 h 333457"/>
                  <a:gd name="connsiteX3" fmla="*/ 0 w 2134758"/>
                  <a:gd name="connsiteY3" fmla="*/ 0 h 333457"/>
                  <a:gd name="connsiteX0" fmla="*/ 87915 w 87915"/>
                  <a:gd name="connsiteY0" fmla="*/ 333457 h 333457"/>
                  <a:gd name="connsiteX1" fmla="*/ 0 w 87915"/>
                  <a:gd name="connsiteY1" fmla="*/ 245542 h 333457"/>
                  <a:gd name="connsiteX2" fmla="*/ 0 w 87915"/>
                  <a:gd name="connsiteY2" fmla="*/ 0 h 333457"/>
                  <a:gd name="connsiteX0" fmla="*/ 0 w 0"/>
                  <a:gd name="connsiteY0" fmla="*/ 245542 h 245542"/>
                  <a:gd name="connsiteX1" fmla="*/ 0 w 0"/>
                  <a:gd name="connsiteY1" fmla="*/ 0 h 24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45542">
                    <a:moveTo>
                      <a:pt x="0" y="245542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8" name="Oval 1387">
                <a:extLst>
                  <a:ext uri="{FF2B5EF4-FFF2-40B4-BE49-F238E27FC236}">
                    <a16:creationId xmlns:a16="http://schemas.microsoft.com/office/drawing/2014/main" id="{4E9EBF93-776A-3346-22B8-779A7E2CA29A}"/>
                  </a:ext>
                </a:extLst>
              </p:cNvPr>
              <p:cNvSpPr/>
              <p:nvPr/>
            </p:nvSpPr>
            <p:spPr>
              <a:xfrm rot="16200000" flipH="1">
                <a:off x="8579996" y="4380465"/>
                <a:ext cx="165062" cy="16506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9" name="Isosceles Triangle 1388">
                <a:extLst>
                  <a:ext uri="{FF2B5EF4-FFF2-40B4-BE49-F238E27FC236}">
                    <a16:creationId xmlns:a16="http://schemas.microsoft.com/office/drawing/2014/main" id="{84B4BFAA-A8B6-BC5D-4D81-633EC4307FEB}"/>
                  </a:ext>
                </a:extLst>
              </p:cNvPr>
              <p:cNvSpPr/>
              <p:nvPr/>
            </p:nvSpPr>
            <p:spPr>
              <a:xfrm rot="10800000" flipH="1">
                <a:off x="8591770" y="4613230"/>
                <a:ext cx="137624" cy="118641"/>
              </a:xfrm>
              <a:prstGeom prst="triangle">
                <a:avLst/>
              </a:prstGeom>
              <a:solidFill>
                <a:schemeClr val="tx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53" name="Picture 1452">
            <a:extLst>
              <a:ext uri="{FF2B5EF4-FFF2-40B4-BE49-F238E27FC236}">
                <a16:creationId xmlns:a16="http://schemas.microsoft.com/office/drawing/2014/main" id="{DAC32B5A-4826-F02D-C725-A5780B5D5F8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9587" b="-4941"/>
          <a:stretch/>
        </p:blipFill>
        <p:spPr>
          <a:xfrm>
            <a:off x="1368825" y="4268774"/>
            <a:ext cx="2555694" cy="258768"/>
          </a:xfrm>
          <a:prstGeom prst="rect">
            <a:avLst/>
          </a:prstGeom>
        </p:spPr>
      </p:pic>
      <p:pic>
        <p:nvPicPr>
          <p:cNvPr id="1459" name="Picture 1458" descr="Circle&#10;&#10;Description automatically generated">
            <a:extLst>
              <a:ext uri="{FF2B5EF4-FFF2-40B4-BE49-F238E27FC236}">
                <a16:creationId xmlns:a16="http://schemas.microsoft.com/office/drawing/2014/main" id="{A1F5F433-797B-40B1-6569-0BB1FAF793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595751">
            <a:off x="3194486" y="4327459"/>
            <a:ext cx="174172" cy="170617"/>
          </a:xfrm>
          <a:prstGeom prst="rect">
            <a:avLst/>
          </a:prstGeom>
        </p:spPr>
      </p:pic>
      <p:pic>
        <p:nvPicPr>
          <p:cNvPr id="1460" name="Picture 1459" descr="Circle&#10;&#10;Description automatically generated">
            <a:extLst>
              <a:ext uri="{FF2B5EF4-FFF2-40B4-BE49-F238E27FC236}">
                <a16:creationId xmlns:a16="http://schemas.microsoft.com/office/drawing/2014/main" id="{5C9C867E-8EEA-47B1-5357-69B30D2F6E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595751">
            <a:off x="1941749" y="4329983"/>
            <a:ext cx="174172" cy="170617"/>
          </a:xfrm>
          <a:prstGeom prst="rect">
            <a:avLst/>
          </a:prstGeom>
        </p:spPr>
      </p:pic>
      <p:pic>
        <p:nvPicPr>
          <p:cNvPr id="1463" name="Picture 1462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930D2484-1876-A753-C62C-B6BBC5167F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53220" y="2081705"/>
            <a:ext cx="180137" cy="435331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F92F373D-5F41-89DC-C188-B29549B9752C}"/>
              </a:ext>
            </a:extLst>
          </p:cNvPr>
          <p:cNvGrpSpPr/>
          <p:nvPr/>
        </p:nvGrpSpPr>
        <p:grpSpPr>
          <a:xfrm>
            <a:off x="1154064" y="1647542"/>
            <a:ext cx="2770455" cy="1069499"/>
            <a:chOff x="1154064" y="1647542"/>
            <a:chExt cx="2770455" cy="1069499"/>
          </a:xfrm>
        </p:grpSpPr>
        <p:pic>
          <p:nvPicPr>
            <p:cNvPr id="1450" name="Picture 1449" descr="A picture containing pallette&#10;&#10;Description automatically generated">
              <a:extLst>
                <a:ext uri="{FF2B5EF4-FFF2-40B4-BE49-F238E27FC236}">
                  <a16:creationId xmlns:a16="http://schemas.microsoft.com/office/drawing/2014/main" id="{4D3A0A1D-ECD7-1166-E98D-45ECFDAF5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263137" y="1818230"/>
              <a:ext cx="482671" cy="223553"/>
            </a:xfrm>
            <a:prstGeom prst="rect">
              <a:avLst/>
            </a:prstGeom>
          </p:spPr>
        </p:pic>
        <p:pic>
          <p:nvPicPr>
            <p:cNvPr id="1458" name="Picture 1457">
              <a:extLst>
                <a:ext uri="{FF2B5EF4-FFF2-40B4-BE49-F238E27FC236}">
                  <a16:creationId xmlns:a16="http://schemas.microsoft.com/office/drawing/2014/main" id="{47EEBF3C-39DF-C873-3B73-D38498FA3C0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alphaModFix/>
            </a:blip>
            <a:srcRect l="28263" r="59543" b="-810"/>
            <a:stretch/>
          </p:blipFill>
          <p:spPr>
            <a:xfrm>
              <a:off x="3118650" y="2107273"/>
              <a:ext cx="805869" cy="364789"/>
            </a:xfrm>
            <a:prstGeom prst="rect">
              <a:avLst/>
            </a:prstGeom>
          </p:spPr>
        </p:pic>
        <p:pic>
          <p:nvPicPr>
            <p:cNvPr id="1461" name="Picture 1460">
              <a:extLst>
                <a:ext uri="{FF2B5EF4-FFF2-40B4-BE49-F238E27FC236}">
                  <a16:creationId xmlns:a16="http://schemas.microsoft.com/office/drawing/2014/main" id="{EAD42854-8C9F-B223-B64F-2E60F46A6F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alphaModFix/>
            </a:blip>
            <a:srcRect r="73528"/>
            <a:stretch/>
          </p:blipFill>
          <p:spPr>
            <a:xfrm>
              <a:off x="1350553" y="2107273"/>
              <a:ext cx="1749521" cy="361858"/>
            </a:xfrm>
            <a:prstGeom prst="rect">
              <a:avLst/>
            </a:prstGeom>
          </p:spPr>
        </p:pic>
        <p:pic>
          <p:nvPicPr>
            <p:cNvPr id="1462" name="Picture 1461" descr="Circle&#10;&#10;Description automatically generated">
              <a:extLst>
                <a:ext uri="{FF2B5EF4-FFF2-40B4-BE49-F238E27FC236}">
                  <a16:creationId xmlns:a16="http://schemas.microsoft.com/office/drawing/2014/main" id="{098B35C4-EAC5-4941-381A-D7DC907AB60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23136" y="2233339"/>
              <a:ext cx="174172" cy="170617"/>
            </a:xfrm>
            <a:prstGeom prst="rect">
              <a:avLst/>
            </a:prstGeom>
          </p:spPr>
        </p:pic>
        <p:pic>
          <p:nvPicPr>
            <p:cNvPr id="1464" name="Picture 1463" descr="Icon&#10;&#10;Description automatically generated">
              <a:extLst>
                <a:ext uri="{FF2B5EF4-FFF2-40B4-BE49-F238E27FC236}">
                  <a16:creationId xmlns:a16="http://schemas.microsoft.com/office/drawing/2014/main" id="{2D295E12-DEA2-7EB7-5DA3-3D1CA491552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73223" y="2041302"/>
              <a:ext cx="436944" cy="675739"/>
            </a:xfrm>
            <a:prstGeom prst="rect">
              <a:avLst/>
            </a:prstGeom>
          </p:spPr>
        </p:pic>
        <p:sp>
          <p:nvSpPr>
            <p:cNvPr id="1465" name="TextBox 1464">
              <a:extLst>
                <a:ext uri="{FF2B5EF4-FFF2-40B4-BE49-F238E27FC236}">
                  <a16:creationId xmlns:a16="http://schemas.microsoft.com/office/drawing/2014/main" id="{56D695C7-34D1-C760-E88A-9E9C997DD302}"/>
                </a:ext>
              </a:extLst>
            </p:cNvPr>
            <p:cNvSpPr txBox="1"/>
            <p:nvPr/>
          </p:nvSpPr>
          <p:spPr>
            <a:xfrm>
              <a:off x="1154064" y="1951287"/>
              <a:ext cx="57868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Epithelium</a:t>
              </a:r>
            </a:p>
          </p:txBody>
        </p:sp>
        <p:sp>
          <p:nvSpPr>
            <p:cNvPr id="1466" name="TextBox 1465">
              <a:extLst>
                <a:ext uri="{FF2B5EF4-FFF2-40B4-BE49-F238E27FC236}">
                  <a16:creationId xmlns:a16="http://schemas.microsoft.com/office/drawing/2014/main" id="{3B5C2C79-8418-6CE7-A142-DAFD85121D81}"/>
                </a:ext>
              </a:extLst>
            </p:cNvPr>
            <p:cNvSpPr txBox="1"/>
            <p:nvPr/>
          </p:nvSpPr>
          <p:spPr>
            <a:xfrm>
              <a:off x="2354890" y="1647542"/>
              <a:ext cx="387927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Allergens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D6B7BED-394F-8A68-556D-DDDAEE8E7672}"/>
              </a:ext>
            </a:extLst>
          </p:cNvPr>
          <p:cNvGrpSpPr/>
          <p:nvPr/>
        </p:nvGrpSpPr>
        <p:grpSpPr>
          <a:xfrm>
            <a:off x="1616040" y="3020436"/>
            <a:ext cx="2015429" cy="1185306"/>
            <a:chOff x="1616040" y="3020436"/>
            <a:chExt cx="2015429" cy="1185306"/>
          </a:xfrm>
        </p:grpSpPr>
        <p:pic>
          <p:nvPicPr>
            <p:cNvPr id="1441" name="Picture 1440" descr="Icon&#10;&#10;Description automatically generated">
              <a:extLst>
                <a:ext uri="{FF2B5EF4-FFF2-40B4-BE49-F238E27FC236}">
                  <a16:creationId xmlns:a16="http://schemas.microsoft.com/office/drawing/2014/main" id="{E0DF077C-E967-96B4-2527-0CEE31224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48282" y="3515241"/>
              <a:ext cx="195398" cy="190116"/>
            </a:xfrm>
            <a:prstGeom prst="rect">
              <a:avLst/>
            </a:prstGeom>
          </p:spPr>
        </p:pic>
        <p:pic>
          <p:nvPicPr>
            <p:cNvPr id="1443" name="Picture 1442" descr="Icon&#10;&#10;Description automatically generated">
              <a:extLst>
                <a:ext uri="{FF2B5EF4-FFF2-40B4-BE49-F238E27FC236}">
                  <a16:creationId xmlns:a16="http://schemas.microsoft.com/office/drawing/2014/main" id="{53A0C3F9-83B0-A58D-7757-792A689553A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775" y="3328933"/>
              <a:ext cx="195398" cy="190116"/>
            </a:xfrm>
            <a:prstGeom prst="rect">
              <a:avLst/>
            </a:prstGeom>
          </p:spPr>
        </p:pic>
        <p:sp>
          <p:nvSpPr>
            <p:cNvPr id="1444" name="Trapezoid 181">
              <a:extLst>
                <a:ext uri="{FF2B5EF4-FFF2-40B4-BE49-F238E27FC236}">
                  <a16:creationId xmlns:a16="http://schemas.microsoft.com/office/drawing/2014/main" id="{0BEC6842-D2AA-68A1-D96C-9246243CF004}"/>
                </a:ext>
              </a:extLst>
            </p:cNvPr>
            <p:cNvSpPr/>
            <p:nvPr/>
          </p:nvSpPr>
          <p:spPr>
            <a:xfrm rot="10800000">
              <a:off x="1765399" y="3546701"/>
              <a:ext cx="454120" cy="540218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766349"/>
                <a:gd name="connsiteY0" fmla="*/ 606545 h 661684"/>
                <a:gd name="connsiteX1" fmla="*/ 298201 w 766349"/>
                <a:gd name="connsiteY1" fmla="*/ 38773 h 661684"/>
                <a:gd name="connsiteX2" fmla="*/ 507485 w 766349"/>
                <a:gd name="connsiteY2" fmla="*/ 0 h 661684"/>
                <a:gd name="connsiteX3" fmla="*/ 766349 w 766349"/>
                <a:gd name="connsiteY3" fmla="*/ 661684 h 661684"/>
                <a:gd name="connsiteX4" fmla="*/ 36 w 766349"/>
                <a:gd name="connsiteY4" fmla="*/ 606545 h 661684"/>
                <a:gd name="connsiteX0" fmla="*/ 104 w 556275"/>
                <a:gd name="connsiteY0" fmla="*/ 612225 h 661684"/>
                <a:gd name="connsiteX1" fmla="*/ 88127 w 556275"/>
                <a:gd name="connsiteY1" fmla="*/ 38773 h 661684"/>
                <a:gd name="connsiteX2" fmla="*/ 297411 w 556275"/>
                <a:gd name="connsiteY2" fmla="*/ 0 h 661684"/>
                <a:gd name="connsiteX3" fmla="*/ 556275 w 556275"/>
                <a:gd name="connsiteY3" fmla="*/ 661684 h 661684"/>
                <a:gd name="connsiteX4" fmla="*/ 104 w 556275"/>
                <a:gd name="connsiteY4" fmla="*/ 612225 h 661684"/>
                <a:gd name="connsiteX0" fmla="*/ 55 w 556226"/>
                <a:gd name="connsiteY0" fmla="*/ 612225 h 661684"/>
                <a:gd name="connsiteX1" fmla="*/ 190309 w 556226"/>
                <a:gd name="connsiteY1" fmla="*/ 44453 h 661684"/>
                <a:gd name="connsiteX2" fmla="*/ 297362 w 556226"/>
                <a:gd name="connsiteY2" fmla="*/ 0 h 661684"/>
                <a:gd name="connsiteX3" fmla="*/ 556226 w 556226"/>
                <a:gd name="connsiteY3" fmla="*/ 661684 h 661684"/>
                <a:gd name="connsiteX4" fmla="*/ 55 w 556226"/>
                <a:gd name="connsiteY4" fmla="*/ 612225 h 66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26" h="661684">
                  <a:moveTo>
                    <a:pt x="55" y="612225"/>
                  </a:moveTo>
                  <a:cubicBezTo>
                    <a:pt x="-3948" y="608682"/>
                    <a:pt x="212112" y="65013"/>
                    <a:pt x="190309" y="44453"/>
                  </a:cubicBezTo>
                  <a:lnTo>
                    <a:pt x="297362" y="0"/>
                  </a:lnTo>
                  <a:lnTo>
                    <a:pt x="556226" y="661684"/>
                  </a:lnTo>
                  <a:lnTo>
                    <a:pt x="55" y="612225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83000">
                  <a:schemeClr val="bg1">
                    <a:alpha val="40000"/>
                  </a:schemeClr>
                </a:gs>
                <a:gs pos="100000">
                  <a:schemeClr val="bg1"/>
                </a:gs>
              </a:gsLst>
              <a:lin ang="6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447" name="Graphic 2442">
              <a:extLst>
                <a:ext uri="{FF2B5EF4-FFF2-40B4-BE49-F238E27FC236}">
                  <a16:creationId xmlns:a16="http://schemas.microsoft.com/office/drawing/2014/main" id="{A6CC74BC-223B-8299-DE16-60357446BBCC}"/>
                </a:ext>
              </a:extLst>
            </p:cNvPr>
            <p:cNvGrpSpPr/>
            <p:nvPr/>
          </p:nvGrpSpPr>
          <p:grpSpPr>
            <a:xfrm>
              <a:off x="3292965" y="3248360"/>
              <a:ext cx="72394" cy="135046"/>
              <a:chOff x="8633512" y="5226050"/>
              <a:chExt cx="88524" cy="165139"/>
            </a:xfrm>
            <a:solidFill>
              <a:srgbClr val="A21383"/>
            </a:solidFill>
          </p:grpSpPr>
          <p:sp>
            <p:nvSpPr>
              <p:cNvPr id="1448" name="Freeform 2464">
                <a:extLst>
                  <a:ext uri="{FF2B5EF4-FFF2-40B4-BE49-F238E27FC236}">
                    <a16:creationId xmlns:a16="http://schemas.microsoft.com/office/drawing/2014/main" id="{14F58B06-0600-AEF0-446E-02B278206380}"/>
                  </a:ext>
                </a:extLst>
              </p:cNvPr>
              <p:cNvSpPr/>
              <p:nvPr/>
            </p:nvSpPr>
            <p:spPr>
              <a:xfrm>
                <a:off x="8677725" y="5226050"/>
                <a:ext cx="6122" cy="126844"/>
              </a:xfrm>
              <a:custGeom>
                <a:avLst/>
                <a:gdLst>
                  <a:gd name="connsiteX0" fmla="*/ 0 w 6122"/>
                  <a:gd name="connsiteY0" fmla="*/ 126844 h 126843"/>
                  <a:gd name="connsiteX1" fmla="*/ 0 w 6122"/>
                  <a:gd name="connsiteY1" fmla="*/ 0 h 12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22" h="126843">
                    <a:moveTo>
                      <a:pt x="0" y="126844"/>
                    </a:moveTo>
                    <a:lnTo>
                      <a:pt x="0" y="0"/>
                    </a:lnTo>
                  </a:path>
                </a:pathLst>
              </a:custGeom>
              <a:ln w="444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9" name="Freeform 2465">
                <a:extLst>
                  <a:ext uri="{FF2B5EF4-FFF2-40B4-BE49-F238E27FC236}">
                    <a16:creationId xmlns:a16="http://schemas.microsoft.com/office/drawing/2014/main" id="{E7DB49FF-F2E0-4DD0-B988-022105F36742}"/>
                  </a:ext>
                </a:extLst>
              </p:cNvPr>
              <p:cNvSpPr/>
              <p:nvPr/>
            </p:nvSpPr>
            <p:spPr>
              <a:xfrm>
                <a:off x="8633512" y="5346929"/>
                <a:ext cx="88524" cy="44260"/>
              </a:xfrm>
              <a:custGeom>
                <a:avLst/>
                <a:gdLst>
                  <a:gd name="connsiteX0" fmla="*/ 0 w 88524"/>
                  <a:gd name="connsiteY0" fmla="*/ 0 h 44260"/>
                  <a:gd name="connsiteX1" fmla="*/ 88525 w 88524"/>
                  <a:gd name="connsiteY1" fmla="*/ 0 h 44260"/>
                  <a:gd name="connsiteX2" fmla="*/ 44262 w 88524"/>
                  <a:gd name="connsiteY2" fmla="*/ 44261 h 44260"/>
                  <a:gd name="connsiteX3" fmla="*/ 0 w 88524"/>
                  <a:gd name="connsiteY3" fmla="*/ 0 h 4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24" h="44260">
                    <a:moveTo>
                      <a:pt x="0" y="0"/>
                    </a:moveTo>
                    <a:lnTo>
                      <a:pt x="88525" y="0"/>
                    </a:lnTo>
                    <a:lnTo>
                      <a:pt x="44262" y="442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451" name="Picture 1450" descr="Icon&#10;&#10;Description automatically generated">
              <a:extLst>
                <a:ext uri="{FF2B5EF4-FFF2-40B4-BE49-F238E27FC236}">
                  <a16:creationId xmlns:a16="http://schemas.microsoft.com/office/drawing/2014/main" id="{06D6EA67-E4E5-8630-1004-E3DA71D848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896657" y="3557391"/>
              <a:ext cx="254037" cy="330248"/>
            </a:xfrm>
            <a:prstGeom prst="rect">
              <a:avLst/>
            </a:prstGeom>
          </p:spPr>
        </p:pic>
        <p:pic>
          <p:nvPicPr>
            <p:cNvPr id="1452" name="Picture 1451" descr="A picture containing room, gambling house&#10;&#10;Description automatically generated">
              <a:extLst>
                <a:ext uri="{FF2B5EF4-FFF2-40B4-BE49-F238E27FC236}">
                  <a16:creationId xmlns:a16="http://schemas.microsoft.com/office/drawing/2014/main" id="{D5268123-9B09-CD43-51C6-6E8D2163B8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61723" y="3865332"/>
              <a:ext cx="375975" cy="340410"/>
            </a:xfrm>
            <a:prstGeom prst="rect">
              <a:avLst/>
            </a:prstGeom>
          </p:spPr>
        </p:pic>
        <p:pic>
          <p:nvPicPr>
            <p:cNvPr id="1455" name="Picture 1454" descr="A picture containing clock, vector graphics&#10;&#10;Description automatically generated">
              <a:extLst>
                <a:ext uri="{FF2B5EF4-FFF2-40B4-BE49-F238E27FC236}">
                  <a16:creationId xmlns:a16="http://schemas.microsoft.com/office/drawing/2014/main" id="{7608C498-C208-5B3E-8BAE-CD78FA0808C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rot="7197618">
              <a:off x="1866194" y="3209609"/>
              <a:ext cx="435213" cy="323880"/>
            </a:xfrm>
            <a:prstGeom prst="rect">
              <a:avLst/>
            </a:prstGeom>
          </p:spPr>
        </p:pic>
        <p:pic>
          <p:nvPicPr>
            <p:cNvPr id="1456" name="Picture 1455" descr="Icon&#10;&#10;Description automatically generated">
              <a:extLst>
                <a:ext uri="{FF2B5EF4-FFF2-40B4-BE49-F238E27FC236}">
                  <a16:creationId xmlns:a16="http://schemas.microsoft.com/office/drawing/2014/main" id="{ED9E8E60-2263-7B94-7A50-EC89F40711A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178867" y="3022362"/>
              <a:ext cx="195398" cy="190116"/>
            </a:xfrm>
            <a:prstGeom prst="rect">
              <a:avLst/>
            </a:prstGeom>
          </p:spPr>
        </p:pic>
        <p:pic>
          <p:nvPicPr>
            <p:cNvPr id="1457" name="Picture 1456" descr="Icon&#10;&#10;Description automatically generated">
              <a:extLst>
                <a:ext uri="{FF2B5EF4-FFF2-40B4-BE49-F238E27FC236}">
                  <a16:creationId xmlns:a16="http://schemas.microsoft.com/office/drawing/2014/main" id="{0AD78F09-4F4B-0E9E-D766-5390E6EFDA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124430" y="3348300"/>
              <a:ext cx="195398" cy="190116"/>
            </a:xfrm>
            <a:prstGeom prst="rect">
              <a:avLst/>
            </a:prstGeom>
          </p:spPr>
        </p:pic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A913B2D6-B56F-13F7-B5D8-68F638B007CA}"/>
                </a:ext>
              </a:extLst>
            </p:cNvPr>
            <p:cNvSpPr txBox="1"/>
            <p:nvPr/>
          </p:nvSpPr>
          <p:spPr>
            <a:xfrm>
              <a:off x="3394225" y="3020436"/>
              <a:ext cx="237244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65666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Naïve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65666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 cell</a:t>
              </a:r>
            </a:p>
          </p:txBody>
        </p:sp>
        <p:sp>
          <p:nvSpPr>
            <p:cNvPr id="1472" name="TextBox 1471">
              <a:extLst>
                <a:ext uri="{FF2B5EF4-FFF2-40B4-BE49-F238E27FC236}">
                  <a16:creationId xmlns:a16="http://schemas.microsoft.com/office/drawing/2014/main" id="{174FC5B8-9BE7-8FEE-E83E-BF9D448ED2BE}"/>
                </a:ext>
              </a:extLst>
            </p:cNvPr>
            <p:cNvSpPr txBox="1"/>
            <p:nvPr/>
          </p:nvSpPr>
          <p:spPr>
            <a:xfrm>
              <a:off x="1616040" y="4049070"/>
              <a:ext cx="26129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 cells</a:t>
              </a:r>
            </a:p>
          </p:txBody>
        </p:sp>
        <p:sp>
          <p:nvSpPr>
            <p:cNvPr id="1473" name="TextBox 1472">
              <a:extLst>
                <a:ext uri="{FF2B5EF4-FFF2-40B4-BE49-F238E27FC236}">
                  <a16:creationId xmlns:a16="http://schemas.microsoft.com/office/drawing/2014/main" id="{0D805947-19D0-6688-D452-8854EA5AED6F}"/>
                </a:ext>
              </a:extLst>
            </p:cNvPr>
            <p:cNvSpPr txBox="1"/>
            <p:nvPr/>
          </p:nvSpPr>
          <p:spPr>
            <a:xfrm>
              <a:off x="1709360" y="3678383"/>
              <a:ext cx="123432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IgE</a:t>
              </a:r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EB69F9A5-FDAA-DC25-119D-FBF9289321CF}"/>
                </a:ext>
              </a:extLst>
            </p:cNvPr>
            <p:cNvGrpSpPr/>
            <p:nvPr/>
          </p:nvGrpSpPr>
          <p:grpSpPr>
            <a:xfrm rot="691554">
              <a:off x="2381975" y="3618028"/>
              <a:ext cx="719033" cy="471342"/>
              <a:chOff x="3864535" y="3665104"/>
              <a:chExt cx="880704" cy="577321"/>
            </a:xfrm>
          </p:grpSpPr>
          <p:grpSp>
            <p:nvGrpSpPr>
              <p:cNvPr id="1479" name="Group 1478">
                <a:extLst>
                  <a:ext uri="{FF2B5EF4-FFF2-40B4-BE49-F238E27FC236}">
                    <a16:creationId xmlns:a16="http://schemas.microsoft.com/office/drawing/2014/main" id="{255635BF-B46A-383C-7175-83A5F1E2996B}"/>
                  </a:ext>
                </a:extLst>
              </p:cNvPr>
              <p:cNvGrpSpPr/>
              <p:nvPr/>
            </p:nvGrpSpPr>
            <p:grpSpPr>
              <a:xfrm>
                <a:off x="3864535" y="3665104"/>
                <a:ext cx="880704" cy="577321"/>
                <a:chOff x="3869982" y="3713634"/>
                <a:chExt cx="880686" cy="577309"/>
              </a:xfrm>
            </p:grpSpPr>
            <p:sp>
              <p:nvSpPr>
                <p:cNvPr id="1481" name="Freeform 2448">
                  <a:extLst>
                    <a:ext uri="{FF2B5EF4-FFF2-40B4-BE49-F238E27FC236}">
                      <a16:creationId xmlns:a16="http://schemas.microsoft.com/office/drawing/2014/main" id="{2D22C125-E040-68E2-11F1-129E91FE4051}"/>
                    </a:ext>
                  </a:extLst>
                </p:cNvPr>
                <p:cNvSpPr/>
                <p:nvPr/>
              </p:nvSpPr>
              <p:spPr>
                <a:xfrm>
                  <a:off x="3906774" y="3713634"/>
                  <a:ext cx="843894" cy="553210"/>
                </a:xfrm>
                <a:custGeom>
                  <a:avLst/>
                  <a:gdLst>
                    <a:gd name="connsiteX0" fmla="*/ 842520 w 842519"/>
                    <a:gd name="connsiteY0" fmla="*/ 0 h 552309"/>
                    <a:gd name="connsiteX1" fmla="*/ 0 w 842519"/>
                    <a:gd name="connsiteY1" fmla="*/ 552310 h 55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42519" h="552309">
                      <a:moveTo>
                        <a:pt x="842520" y="0"/>
                      </a:moveTo>
                      <a:lnTo>
                        <a:pt x="0" y="55231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2" name="Freeform 2449">
                  <a:extLst>
                    <a:ext uri="{FF2B5EF4-FFF2-40B4-BE49-F238E27FC236}">
                      <a16:creationId xmlns:a16="http://schemas.microsoft.com/office/drawing/2014/main" id="{53124540-ED4F-B580-15CE-A943DF92790D}"/>
                    </a:ext>
                  </a:extLst>
                </p:cNvPr>
                <p:cNvSpPr/>
                <p:nvPr/>
              </p:nvSpPr>
              <p:spPr>
                <a:xfrm>
                  <a:off x="3869982" y="4236370"/>
                  <a:ext cx="61013" cy="54573"/>
                </a:xfrm>
                <a:custGeom>
                  <a:avLst/>
                  <a:gdLst>
                    <a:gd name="connsiteX0" fmla="*/ 27427 w 60914"/>
                    <a:gd name="connsiteY0" fmla="*/ 0 h 54484"/>
                    <a:gd name="connsiteX1" fmla="*/ 0 w 60914"/>
                    <a:gd name="connsiteY1" fmla="*/ 54484 h 54484"/>
                    <a:gd name="connsiteX2" fmla="*/ 60915 w 60914"/>
                    <a:gd name="connsiteY2" fmla="*/ 51056 h 54484"/>
                    <a:gd name="connsiteX3" fmla="*/ 27427 w 60914"/>
                    <a:gd name="connsiteY3" fmla="*/ 0 h 5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484">
                      <a:moveTo>
                        <a:pt x="27427" y="0"/>
                      </a:moveTo>
                      <a:lnTo>
                        <a:pt x="0" y="54484"/>
                      </a:lnTo>
                      <a:lnTo>
                        <a:pt x="60915" y="51056"/>
                      </a:lnTo>
                      <a:lnTo>
                        <a:pt x="2742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80" name="TextBox 1479">
                <a:extLst>
                  <a:ext uri="{FF2B5EF4-FFF2-40B4-BE49-F238E27FC236}">
                    <a16:creationId xmlns:a16="http://schemas.microsoft.com/office/drawing/2014/main" id="{D178657E-7571-8EED-812E-9E866583559F}"/>
                  </a:ext>
                </a:extLst>
              </p:cNvPr>
              <p:cNvSpPr txBox="1"/>
              <p:nvPr/>
            </p:nvSpPr>
            <p:spPr>
              <a:xfrm rot="19568916">
                <a:off x="4032240" y="3794599"/>
                <a:ext cx="500675" cy="15079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1" i="0" u="none" strike="noStrike" kern="1200" cap="none" spc="0" normalizeH="0" baseline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IL-4, IL-13</a:t>
                </a:r>
              </a:p>
            </p:txBody>
          </p:sp>
        </p:grpSp>
        <p:sp>
          <p:nvSpPr>
            <p:cNvPr id="1483" name="TextBox 1482">
              <a:extLst>
                <a:ext uri="{FF2B5EF4-FFF2-40B4-BE49-F238E27FC236}">
                  <a16:creationId xmlns:a16="http://schemas.microsoft.com/office/drawing/2014/main" id="{055CB1B8-D165-B196-B1E2-9CD738A21961}"/>
                </a:ext>
              </a:extLst>
            </p:cNvPr>
            <p:cNvSpPr txBox="1"/>
            <p:nvPr/>
          </p:nvSpPr>
          <p:spPr>
            <a:xfrm>
              <a:off x="2947383" y="3394742"/>
              <a:ext cx="182742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Th2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cells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BDAFAA0-1751-8524-6E7C-70154CE279F2}"/>
              </a:ext>
            </a:extLst>
          </p:cNvPr>
          <p:cNvGrpSpPr/>
          <p:nvPr/>
        </p:nvGrpSpPr>
        <p:grpSpPr>
          <a:xfrm>
            <a:off x="1083945" y="2470926"/>
            <a:ext cx="882395" cy="662928"/>
            <a:chOff x="1083945" y="2470926"/>
            <a:chExt cx="882395" cy="662928"/>
          </a:xfrm>
        </p:grpSpPr>
        <p:sp>
          <p:nvSpPr>
            <p:cNvPr id="1440" name="Trapezoid 181">
              <a:extLst>
                <a:ext uri="{FF2B5EF4-FFF2-40B4-BE49-F238E27FC236}">
                  <a16:creationId xmlns:a16="http://schemas.microsoft.com/office/drawing/2014/main" id="{996A1D41-B4D4-3312-47AB-3C12BF463577}"/>
                </a:ext>
              </a:extLst>
            </p:cNvPr>
            <p:cNvSpPr/>
            <p:nvPr/>
          </p:nvSpPr>
          <p:spPr>
            <a:xfrm rot="19587962">
              <a:off x="1371644" y="2728356"/>
              <a:ext cx="594696" cy="405498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948093"/>
                <a:gd name="connsiteY0" fmla="*/ 567772 h 753539"/>
                <a:gd name="connsiteX1" fmla="*/ 298201 w 948093"/>
                <a:gd name="connsiteY1" fmla="*/ 0 h 753539"/>
                <a:gd name="connsiteX2" fmla="*/ 435010 w 948093"/>
                <a:gd name="connsiteY2" fmla="*/ 37238 h 753539"/>
                <a:gd name="connsiteX3" fmla="*/ 948093 w 948093"/>
                <a:gd name="connsiteY3" fmla="*/ 753539 h 753539"/>
                <a:gd name="connsiteX4" fmla="*/ 36 w 948093"/>
                <a:gd name="connsiteY4" fmla="*/ 567772 h 753539"/>
                <a:gd name="connsiteX0" fmla="*/ 36 w 595873"/>
                <a:gd name="connsiteY0" fmla="*/ 567772 h 567772"/>
                <a:gd name="connsiteX1" fmla="*/ 298201 w 595873"/>
                <a:gd name="connsiteY1" fmla="*/ 0 h 567772"/>
                <a:gd name="connsiteX2" fmla="*/ 435010 w 595873"/>
                <a:gd name="connsiteY2" fmla="*/ 37238 h 567772"/>
                <a:gd name="connsiteX3" fmla="*/ 595873 w 595873"/>
                <a:gd name="connsiteY3" fmla="*/ 545771 h 567772"/>
                <a:gd name="connsiteX4" fmla="*/ 36 w 595873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5010 w 773158"/>
                <a:gd name="connsiteY2" fmla="*/ 37238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2624 w 773158"/>
                <a:gd name="connsiteY2" fmla="*/ 39324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43 w 727973"/>
                <a:gd name="connsiteY0" fmla="*/ 496673 h 496673"/>
                <a:gd name="connsiteX1" fmla="*/ 253016 w 727973"/>
                <a:gd name="connsiteY1" fmla="*/ 0 h 496673"/>
                <a:gd name="connsiteX2" fmla="*/ 387439 w 727973"/>
                <a:gd name="connsiteY2" fmla="*/ 39324 h 496673"/>
                <a:gd name="connsiteX3" fmla="*/ 727973 w 727973"/>
                <a:gd name="connsiteY3" fmla="*/ 447576 h 496673"/>
                <a:gd name="connsiteX4" fmla="*/ 43 w 727973"/>
                <a:gd name="connsiteY4" fmla="*/ 496673 h 496673"/>
                <a:gd name="connsiteX0" fmla="*/ 43 w 674386"/>
                <a:gd name="connsiteY0" fmla="*/ 496673 h 496673"/>
                <a:gd name="connsiteX1" fmla="*/ 253016 w 674386"/>
                <a:gd name="connsiteY1" fmla="*/ 0 h 496673"/>
                <a:gd name="connsiteX2" fmla="*/ 387439 w 674386"/>
                <a:gd name="connsiteY2" fmla="*/ 39324 h 496673"/>
                <a:gd name="connsiteX3" fmla="*/ 674386 w 674386"/>
                <a:gd name="connsiteY3" fmla="*/ 291247 h 496673"/>
                <a:gd name="connsiteX4" fmla="*/ 43 w 674386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7439 w 728410"/>
                <a:gd name="connsiteY2" fmla="*/ 39324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5803 w 728410"/>
                <a:gd name="connsiteY2" fmla="*/ 39215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410" h="496673">
                  <a:moveTo>
                    <a:pt x="43" y="496673"/>
                  </a:moveTo>
                  <a:cubicBezTo>
                    <a:pt x="-3960" y="493130"/>
                    <a:pt x="274819" y="20560"/>
                    <a:pt x="253016" y="0"/>
                  </a:cubicBezTo>
                  <a:lnTo>
                    <a:pt x="385803" y="39215"/>
                  </a:lnTo>
                  <a:lnTo>
                    <a:pt x="728410" y="441037"/>
                  </a:lnTo>
                  <a:lnTo>
                    <a:pt x="43" y="496673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5" name="Trapezoid 181">
              <a:extLst>
                <a:ext uri="{FF2B5EF4-FFF2-40B4-BE49-F238E27FC236}">
                  <a16:creationId xmlns:a16="http://schemas.microsoft.com/office/drawing/2014/main" id="{CC81F2C7-DBDC-E147-315E-8D51522AC947}"/>
                </a:ext>
              </a:extLst>
            </p:cNvPr>
            <p:cNvSpPr/>
            <p:nvPr/>
          </p:nvSpPr>
          <p:spPr>
            <a:xfrm rot="5170193">
              <a:off x="989347" y="2565524"/>
              <a:ext cx="594695" cy="405499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948093"/>
                <a:gd name="connsiteY0" fmla="*/ 567772 h 753539"/>
                <a:gd name="connsiteX1" fmla="*/ 298201 w 948093"/>
                <a:gd name="connsiteY1" fmla="*/ 0 h 753539"/>
                <a:gd name="connsiteX2" fmla="*/ 435010 w 948093"/>
                <a:gd name="connsiteY2" fmla="*/ 37238 h 753539"/>
                <a:gd name="connsiteX3" fmla="*/ 948093 w 948093"/>
                <a:gd name="connsiteY3" fmla="*/ 753539 h 753539"/>
                <a:gd name="connsiteX4" fmla="*/ 36 w 948093"/>
                <a:gd name="connsiteY4" fmla="*/ 567772 h 753539"/>
                <a:gd name="connsiteX0" fmla="*/ 36 w 595873"/>
                <a:gd name="connsiteY0" fmla="*/ 567772 h 567772"/>
                <a:gd name="connsiteX1" fmla="*/ 298201 w 595873"/>
                <a:gd name="connsiteY1" fmla="*/ 0 h 567772"/>
                <a:gd name="connsiteX2" fmla="*/ 435010 w 595873"/>
                <a:gd name="connsiteY2" fmla="*/ 37238 h 567772"/>
                <a:gd name="connsiteX3" fmla="*/ 595873 w 595873"/>
                <a:gd name="connsiteY3" fmla="*/ 545771 h 567772"/>
                <a:gd name="connsiteX4" fmla="*/ 36 w 595873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5010 w 773158"/>
                <a:gd name="connsiteY2" fmla="*/ 37238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2624 w 773158"/>
                <a:gd name="connsiteY2" fmla="*/ 39324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43 w 727973"/>
                <a:gd name="connsiteY0" fmla="*/ 496673 h 496673"/>
                <a:gd name="connsiteX1" fmla="*/ 253016 w 727973"/>
                <a:gd name="connsiteY1" fmla="*/ 0 h 496673"/>
                <a:gd name="connsiteX2" fmla="*/ 387439 w 727973"/>
                <a:gd name="connsiteY2" fmla="*/ 39324 h 496673"/>
                <a:gd name="connsiteX3" fmla="*/ 727973 w 727973"/>
                <a:gd name="connsiteY3" fmla="*/ 447576 h 496673"/>
                <a:gd name="connsiteX4" fmla="*/ 43 w 727973"/>
                <a:gd name="connsiteY4" fmla="*/ 496673 h 496673"/>
                <a:gd name="connsiteX0" fmla="*/ 43 w 674386"/>
                <a:gd name="connsiteY0" fmla="*/ 496673 h 496673"/>
                <a:gd name="connsiteX1" fmla="*/ 253016 w 674386"/>
                <a:gd name="connsiteY1" fmla="*/ 0 h 496673"/>
                <a:gd name="connsiteX2" fmla="*/ 387439 w 674386"/>
                <a:gd name="connsiteY2" fmla="*/ 39324 h 496673"/>
                <a:gd name="connsiteX3" fmla="*/ 674386 w 674386"/>
                <a:gd name="connsiteY3" fmla="*/ 291247 h 496673"/>
                <a:gd name="connsiteX4" fmla="*/ 43 w 674386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7439 w 728410"/>
                <a:gd name="connsiteY2" fmla="*/ 39324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5803 w 728410"/>
                <a:gd name="connsiteY2" fmla="*/ 39215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410" h="496673">
                  <a:moveTo>
                    <a:pt x="43" y="496673"/>
                  </a:moveTo>
                  <a:cubicBezTo>
                    <a:pt x="-3960" y="493130"/>
                    <a:pt x="274819" y="20560"/>
                    <a:pt x="253016" y="0"/>
                  </a:cubicBezTo>
                  <a:lnTo>
                    <a:pt x="385803" y="39215"/>
                  </a:lnTo>
                  <a:lnTo>
                    <a:pt x="728410" y="441037"/>
                  </a:lnTo>
                  <a:lnTo>
                    <a:pt x="43" y="496673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454" name="Picture 1453" descr="A picture containing clock, vector graphics&#10;&#10;Description automatically generated">
              <a:extLst>
                <a:ext uri="{FF2B5EF4-FFF2-40B4-BE49-F238E27FC236}">
                  <a16:creationId xmlns:a16="http://schemas.microsoft.com/office/drawing/2014/main" id="{C1D6EA38-6F12-F6DD-D321-B6164CD78C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409349" y="2507796"/>
              <a:ext cx="466038" cy="346819"/>
            </a:xfrm>
            <a:prstGeom prst="rect">
              <a:avLst/>
            </a:prstGeom>
          </p:spPr>
        </p:pic>
        <p:sp>
          <p:nvSpPr>
            <p:cNvPr id="1467" name="TextBox 1466">
              <a:extLst>
                <a:ext uri="{FF2B5EF4-FFF2-40B4-BE49-F238E27FC236}">
                  <a16:creationId xmlns:a16="http://schemas.microsoft.com/office/drawing/2014/main" id="{FE5C18FB-89A9-B600-511C-ED3F35CC02D8}"/>
                </a:ext>
              </a:extLst>
            </p:cNvPr>
            <p:cNvSpPr txBox="1"/>
            <p:nvPr/>
          </p:nvSpPr>
          <p:spPr>
            <a:xfrm>
              <a:off x="1154290" y="2631557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>
                  <a:ln w="3175"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IL-5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>
                  <a:ln w="3175"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IL-13</a:t>
              </a:r>
            </a:p>
          </p:txBody>
        </p:sp>
        <p:sp>
          <p:nvSpPr>
            <p:cNvPr id="1469" name="TextBox 1468">
              <a:extLst>
                <a:ext uri="{FF2B5EF4-FFF2-40B4-BE49-F238E27FC236}">
                  <a16:creationId xmlns:a16="http://schemas.microsoft.com/office/drawing/2014/main" id="{96A2F42C-F781-269E-6F9D-640161CFF13E}"/>
                </a:ext>
              </a:extLst>
            </p:cNvPr>
            <p:cNvSpPr txBox="1"/>
            <p:nvPr/>
          </p:nvSpPr>
          <p:spPr>
            <a:xfrm>
              <a:off x="1292052" y="2849733"/>
              <a:ext cx="234038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Mast </a:t>
              </a:r>
              <a:b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cells</a:t>
              </a:r>
            </a:p>
          </p:txBody>
        </p:sp>
        <p:sp>
          <p:nvSpPr>
            <p:cNvPr id="1484" name="TextBox 1483">
              <a:extLst>
                <a:ext uri="{FF2B5EF4-FFF2-40B4-BE49-F238E27FC236}">
                  <a16:creationId xmlns:a16="http://schemas.microsoft.com/office/drawing/2014/main" id="{5A1ECED5-490F-D683-2300-102F1D82A952}"/>
                </a:ext>
              </a:extLst>
            </p:cNvPr>
            <p:cNvSpPr txBox="1"/>
            <p:nvPr/>
          </p:nvSpPr>
          <p:spPr>
            <a:xfrm>
              <a:off x="1578268" y="2895253"/>
              <a:ext cx="173124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747E56B-4F4A-78CF-D939-7BE024395CC1}"/>
              </a:ext>
            </a:extLst>
          </p:cNvPr>
          <p:cNvGrpSpPr/>
          <p:nvPr/>
        </p:nvGrpSpPr>
        <p:grpSpPr>
          <a:xfrm>
            <a:off x="3283545" y="3054658"/>
            <a:ext cx="1032423" cy="1350064"/>
            <a:chOff x="3283545" y="3054658"/>
            <a:chExt cx="1032423" cy="1350064"/>
          </a:xfrm>
        </p:grpSpPr>
        <p:grpSp>
          <p:nvGrpSpPr>
            <p:cNvPr id="1474" name="Group 1473">
              <a:extLst>
                <a:ext uri="{FF2B5EF4-FFF2-40B4-BE49-F238E27FC236}">
                  <a16:creationId xmlns:a16="http://schemas.microsoft.com/office/drawing/2014/main" id="{7E64D019-6893-E40B-7523-A8055F7C4528}"/>
                </a:ext>
              </a:extLst>
            </p:cNvPr>
            <p:cNvGrpSpPr/>
            <p:nvPr/>
          </p:nvGrpSpPr>
          <p:grpSpPr>
            <a:xfrm rot="20199765">
              <a:off x="3283545" y="3436369"/>
              <a:ext cx="1032423" cy="968353"/>
              <a:chOff x="6002911" y="3064204"/>
              <a:chExt cx="1264558" cy="1186084"/>
            </a:xfrm>
          </p:grpSpPr>
          <p:sp>
            <p:nvSpPr>
              <p:cNvPr id="1475" name="Trapezoid 181">
                <a:extLst>
                  <a:ext uri="{FF2B5EF4-FFF2-40B4-BE49-F238E27FC236}">
                    <a16:creationId xmlns:a16="http://schemas.microsoft.com/office/drawing/2014/main" id="{CBBE78C0-6E6C-78BD-E1C8-FC21AB2A97CA}"/>
                  </a:ext>
                </a:extLst>
              </p:cNvPr>
              <p:cNvSpPr/>
              <p:nvPr/>
            </p:nvSpPr>
            <p:spPr>
              <a:xfrm rot="3981793">
                <a:off x="5997317" y="3228420"/>
                <a:ext cx="1027462" cy="1016274"/>
              </a:xfrm>
              <a:custGeom>
                <a:avLst/>
                <a:gdLst>
                  <a:gd name="connsiteX0" fmla="*/ 0 w 1807351"/>
                  <a:gd name="connsiteY0" fmla="*/ 2161325 h 2161325"/>
                  <a:gd name="connsiteX1" fmla="*/ 819073 w 1807351"/>
                  <a:gd name="connsiteY1" fmla="*/ 0 h 2161325"/>
                  <a:gd name="connsiteX2" fmla="*/ 988278 w 1807351"/>
                  <a:gd name="connsiteY2" fmla="*/ 0 h 2161325"/>
                  <a:gd name="connsiteX3" fmla="*/ 1807351 w 1807351"/>
                  <a:gd name="connsiteY3" fmla="*/ 2161325 h 2161325"/>
                  <a:gd name="connsiteX4" fmla="*/ 0 w 1807351"/>
                  <a:gd name="connsiteY4" fmla="*/ 2161325 h 2161325"/>
                  <a:gd name="connsiteX0" fmla="*/ 0 w 1700722"/>
                  <a:gd name="connsiteY0" fmla="*/ 2161325 h 2252591"/>
                  <a:gd name="connsiteX1" fmla="*/ 819073 w 1700722"/>
                  <a:gd name="connsiteY1" fmla="*/ 0 h 2252591"/>
                  <a:gd name="connsiteX2" fmla="*/ 988278 w 1700722"/>
                  <a:gd name="connsiteY2" fmla="*/ 0 h 2252591"/>
                  <a:gd name="connsiteX3" fmla="*/ 1700722 w 1700722"/>
                  <a:gd name="connsiteY3" fmla="*/ 2252591 h 2252591"/>
                  <a:gd name="connsiteX4" fmla="*/ 0 w 1700722"/>
                  <a:gd name="connsiteY4" fmla="*/ 2161325 h 2252591"/>
                  <a:gd name="connsiteX0" fmla="*/ 0 w 1700722"/>
                  <a:gd name="connsiteY0" fmla="*/ 2161325 h 2252591"/>
                  <a:gd name="connsiteX1" fmla="*/ 819073 w 1700722"/>
                  <a:gd name="connsiteY1" fmla="*/ 0 h 2252591"/>
                  <a:gd name="connsiteX2" fmla="*/ 1085521 w 1700722"/>
                  <a:gd name="connsiteY2" fmla="*/ 53536 h 2252591"/>
                  <a:gd name="connsiteX3" fmla="*/ 1700722 w 1700722"/>
                  <a:gd name="connsiteY3" fmla="*/ 2252591 h 2252591"/>
                  <a:gd name="connsiteX4" fmla="*/ 0 w 1700722"/>
                  <a:gd name="connsiteY4" fmla="*/ 2161325 h 2252591"/>
                  <a:gd name="connsiteX0" fmla="*/ 0 w 1700722"/>
                  <a:gd name="connsiteY0" fmla="*/ 2161325 h 2252591"/>
                  <a:gd name="connsiteX1" fmla="*/ 819073 w 1700722"/>
                  <a:gd name="connsiteY1" fmla="*/ 0 h 2252591"/>
                  <a:gd name="connsiteX2" fmla="*/ 1121903 w 1700722"/>
                  <a:gd name="connsiteY2" fmla="*/ 61360 h 2252591"/>
                  <a:gd name="connsiteX3" fmla="*/ 1700722 w 1700722"/>
                  <a:gd name="connsiteY3" fmla="*/ 2252591 h 2252591"/>
                  <a:gd name="connsiteX4" fmla="*/ 0 w 1700722"/>
                  <a:gd name="connsiteY4" fmla="*/ 2161325 h 2252591"/>
                  <a:gd name="connsiteX0" fmla="*/ 0 w 1700722"/>
                  <a:gd name="connsiteY0" fmla="*/ 2142717 h 2233983"/>
                  <a:gd name="connsiteX1" fmla="*/ 880325 w 1700722"/>
                  <a:gd name="connsiteY1" fmla="*/ 0 h 2233983"/>
                  <a:gd name="connsiteX2" fmla="*/ 1121903 w 1700722"/>
                  <a:gd name="connsiteY2" fmla="*/ 42752 h 2233983"/>
                  <a:gd name="connsiteX3" fmla="*/ 1700722 w 1700722"/>
                  <a:gd name="connsiteY3" fmla="*/ 2233983 h 2233983"/>
                  <a:gd name="connsiteX4" fmla="*/ 0 w 1700722"/>
                  <a:gd name="connsiteY4" fmla="*/ 2142717 h 2233983"/>
                  <a:gd name="connsiteX0" fmla="*/ 0 w 1564133"/>
                  <a:gd name="connsiteY0" fmla="*/ 2215591 h 2233983"/>
                  <a:gd name="connsiteX1" fmla="*/ 743736 w 1564133"/>
                  <a:gd name="connsiteY1" fmla="*/ 0 h 2233983"/>
                  <a:gd name="connsiteX2" fmla="*/ 985314 w 1564133"/>
                  <a:gd name="connsiteY2" fmla="*/ 42752 h 2233983"/>
                  <a:gd name="connsiteX3" fmla="*/ 1564133 w 1564133"/>
                  <a:gd name="connsiteY3" fmla="*/ 2233983 h 2233983"/>
                  <a:gd name="connsiteX4" fmla="*/ 0 w 1564133"/>
                  <a:gd name="connsiteY4" fmla="*/ 2215591 h 2233983"/>
                  <a:gd name="connsiteX0" fmla="*/ 0 w 1564133"/>
                  <a:gd name="connsiteY0" fmla="*/ 2215591 h 2233983"/>
                  <a:gd name="connsiteX1" fmla="*/ 743736 w 1564133"/>
                  <a:gd name="connsiteY1" fmla="*/ 0 h 2233983"/>
                  <a:gd name="connsiteX2" fmla="*/ 985314 w 1564133"/>
                  <a:gd name="connsiteY2" fmla="*/ 42752 h 2233983"/>
                  <a:gd name="connsiteX3" fmla="*/ 1564133 w 1564133"/>
                  <a:gd name="connsiteY3" fmla="*/ 2233983 h 2233983"/>
                  <a:gd name="connsiteX4" fmla="*/ 0 w 1564133"/>
                  <a:gd name="connsiteY4" fmla="*/ 2215591 h 2233983"/>
                  <a:gd name="connsiteX0" fmla="*/ 0 w 1564133"/>
                  <a:gd name="connsiteY0" fmla="*/ 2215591 h 2233983"/>
                  <a:gd name="connsiteX1" fmla="*/ 743736 w 1564133"/>
                  <a:gd name="connsiteY1" fmla="*/ 0 h 2233983"/>
                  <a:gd name="connsiteX2" fmla="*/ 1020579 w 1564133"/>
                  <a:gd name="connsiteY2" fmla="*/ 55773 h 2233983"/>
                  <a:gd name="connsiteX3" fmla="*/ 1564133 w 1564133"/>
                  <a:gd name="connsiteY3" fmla="*/ 2233983 h 2233983"/>
                  <a:gd name="connsiteX4" fmla="*/ 0 w 1564133"/>
                  <a:gd name="connsiteY4" fmla="*/ 2215591 h 2233983"/>
                  <a:gd name="connsiteX0" fmla="*/ 0 w 2858252"/>
                  <a:gd name="connsiteY0" fmla="*/ 2215591 h 2215591"/>
                  <a:gd name="connsiteX1" fmla="*/ 743736 w 2858252"/>
                  <a:gd name="connsiteY1" fmla="*/ 0 h 2215591"/>
                  <a:gd name="connsiteX2" fmla="*/ 1020579 w 2858252"/>
                  <a:gd name="connsiteY2" fmla="*/ 55773 h 2215591"/>
                  <a:gd name="connsiteX3" fmla="*/ 2858252 w 2858252"/>
                  <a:gd name="connsiteY3" fmla="*/ 1182785 h 2215591"/>
                  <a:gd name="connsiteX4" fmla="*/ 0 w 2858252"/>
                  <a:gd name="connsiteY4" fmla="*/ 2215591 h 2215591"/>
                  <a:gd name="connsiteX0" fmla="*/ 0 w 2858252"/>
                  <a:gd name="connsiteY0" fmla="*/ 2220184 h 2220184"/>
                  <a:gd name="connsiteX1" fmla="*/ 743736 w 2858252"/>
                  <a:gd name="connsiteY1" fmla="*/ 4593 h 2220184"/>
                  <a:gd name="connsiteX2" fmla="*/ 1109548 w 2858252"/>
                  <a:gd name="connsiteY2" fmla="*/ 0 h 2220184"/>
                  <a:gd name="connsiteX3" fmla="*/ 2858252 w 2858252"/>
                  <a:gd name="connsiteY3" fmla="*/ 1187378 h 2220184"/>
                  <a:gd name="connsiteX4" fmla="*/ 0 w 2858252"/>
                  <a:gd name="connsiteY4" fmla="*/ 2220184 h 2220184"/>
                  <a:gd name="connsiteX0" fmla="*/ 0 w 2802837"/>
                  <a:gd name="connsiteY0" fmla="*/ 2220184 h 2220184"/>
                  <a:gd name="connsiteX1" fmla="*/ 743736 w 2802837"/>
                  <a:gd name="connsiteY1" fmla="*/ 4593 h 2220184"/>
                  <a:gd name="connsiteX2" fmla="*/ 1109548 w 2802837"/>
                  <a:gd name="connsiteY2" fmla="*/ 0 h 2220184"/>
                  <a:gd name="connsiteX3" fmla="*/ 2802837 w 2802837"/>
                  <a:gd name="connsiteY3" fmla="*/ 1231648 h 2220184"/>
                  <a:gd name="connsiteX4" fmla="*/ 0 w 2802837"/>
                  <a:gd name="connsiteY4" fmla="*/ 2220184 h 2220184"/>
                  <a:gd name="connsiteX0" fmla="*/ 0 w 2802837"/>
                  <a:gd name="connsiteY0" fmla="*/ 2233980 h 2233980"/>
                  <a:gd name="connsiteX1" fmla="*/ 743736 w 2802837"/>
                  <a:gd name="connsiteY1" fmla="*/ 18389 h 2233980"/>
                  <a:gd name="connsiteX2" fmla="*/ 1138308 w 2802837"/>
                  <a:gd name="connsiteY2" fmla="*/ 0 h 2233980"/>
                  <a:gd name="connsiteX3" fmla="*/ 2802837 w 2802837"/>
                  <a:gd name="connsiteY3" fmla="*/ 1245444 h 2233980"/>
                  <a:gd name="connsiteX4" fmla="*/ 0 w 2802837"/>
                  <a:gd name="connsiteY4" fmla="*/ 2233980 h 2233980"/>
                  <a:gd name="connsiteX0" fmla="*/ 0 w 2710243"/>
                  <a:gd name="connsiteY0" fmla="*/ 2233980 h 2233980"/>
                  <a:gd name="connsiteX1" fmla="*/ 743736 w 2710243"/>
                  <a:gd name="connsiteY1" fmla="*/ 18389 h 2233980"/>
                  <a:gd name="connsiteX2" fmla="*/ 1138308 w 2710243"/>
                  <a:gd name="connsiteY2" fmla="*/ 0 h 2233980"/>
                  <a:gd name="connsiteX3" fmla="*/ 2710243 w 2710243"/>
                  <a:gd name="connsiteY3" fmla="*/ 1236794 h 2233980"/>
                  <a:gd name="connsiteX4" fmla="*/ 0 w 2710243"/>
                  <a:gd name="connsiteY4" fmla="*/ 2233980 h 2233980"/>
                  <a:gd name="connsiteX0" fmla="*/ 0 w 2478103"/>
                  <a:gd name="connsiteY0" fmla="*/ 1562480 h 1562480"/>
                  <a:gd name="connsiteX1" fmla="*/ 511596 w 2478103"/>
                  <a:gd name="connsiteY1" fmla="*/ 18389 h 1562480"/>
                  <a:gd name="connsiteX2" fmla="*/ 906168 w 2478103"/>
                  <a:gd name="connsiteY2" fmla="*/ 0 h 1562480"/>
                  <a:gd name="connsiteX3" fmla="*/ 2478103 w 2478103"/>
                  <a:gd name="connsiteY3" fmla="*/ 1236794 h 1562480"/>
                  <a:gd name="connsiteX4" fmla="*/ 0 w 2478103"/>
                  <a:gd name="connsiteY4" fmla="*/ 1562480 h 1562480"/>
                  <a:gd name="connsiteX0" fmla="*/ 0 w 1187721"/>
                  <a:gd name="connsiteY0" fmla="*/ 1562480 h 1914735"/>
                  <a:gd name="connsiteX1" fmla="*/ 511596 w 1187721"/>
                  <a:gd name="connsiteY1" fmla="*/ 18389 h 1914735"/>
                  <a:gd name="connsiteX2" fmla="*/ 906168 w 1187721"/>
                  <a:gd name="connsiteY2" fmla="*/ 0 h 1914735"/>
                  <a:gd name="connsiteX3" fmla="*/ 1187721 w 1187721"/>
                  <a:gd name="connsiteY3" fmla="*/ 1914735 h 1914735"/>
                  <a:gd name="connsiteX4" fmla="*/ 0 w 1187721"/>
                  <a:gd name="connsiteY4" fmla="*/ 1562480 h 1914735"/>
                  <a:gd name="connsiteX0" fmla="*/ 0 w 2102231"/>
                  <a:gd name="connsiteY0" fmla="*/ 1562480 h 1562480"/>
                  <a:gd name="connsiteX1" fmla="*/ 511596 w 2102231"/>
                  <a:gd name="connsiteY1" fmla="*/ 18389 h 1562480"/>
                  <a:gd name="connsiteX2" fmla="*/ 906168 w 2102231"/>
                  <a:gd name="connsiteY2" fmla="*/ 0 h 1562480"/>
                  <a:gd name="connsiteX3" fmla="*/ 2102231 w 2102231"/>
                  <a:gd name="connsiteY3" fmla="*/ 957186 h 1562480"/>
                  <a:gd name="connsiteX4" fmla="*/ 0 w 2102231"/>
                  <a:gd name="connsiteY4" fmla="*/ 1562480 h 1562480"/>
                  <a:gd name="connsiteX0" fmla="*/ 463565 w 1633823"/>
                  <a:gd name="connsiteY0" fmla="*/ 1280521 h 1280521"/>
                  <a:gd name="connsiteX1" fmla="*/ 43188 w 1633823"/>
                  <a:gd name="connsiteY1" fmla="*/ 18389 h 1280521"/>
                  <a:gd name="connsiteX2" fmla="*/ 437760 w 1633823"/>
                  <a:gd name="connsiteY2" fmla="*/ 0 h 1280521"/>
                  <a:gd name="connsiteX3" fmla="*/ 1633823 w 1633823"/>
                  <a:gd name="connsiteY3" fmla="*/ 957186 h 1280521"/>
                  <a:gd name="connsiteX4" fmla="*/ 463565 w 1633823"/>
                  <a:gd name="connsiteY4" fmla="*/ 1280521 h 1280521"/>
                  <a:gd name="connsiteX0" fmla="*/ 0 w 2002471"/>
                  <a:gd name="connsiteY0" fmla="*/ 1278775 h 1278775"/>
                  <a:gd name="connsiteX1" fmla="*/ 411836 w 2002471"/>
                  <a:gd name="connsiteY1" fmla="*/ 18389 h 1278775"/>
                  <a:gd name="connsiteX2" fmla="*/ 806408 w 2002471"/>
                  <a:gd name="connsiteY2" fmla="*/ 0 h 1278775"/>
                  <a:gd name="connsiteX3" fmla="*/ 2002471 w 2002471"/>
                  <a:gd name="connsiteY3" fmla="*/ 957186 h 1278775"/>
                  <a:gd name="connsiteX4" fmla="*/ 0 w 2002471"/>
                  <a:gd name="connsiteY4" fmla="*/ 1278775 h 1278775"/>
                  <a:gd name="connsiteX0" fmla="*/ 0 w 1196802"/>
                  <a:gd name="connsiteY0" fmla="*/ 1278775 h 1367240"/>
                  <a:gd name="connsiteX1" fmla="*/ 411836 w 1196802"/>
                  <a:gd name="connsiteY1" fmla="*/ 18389 h 1367240"/>
                  <a:gd name="connsiteX2" fmla="*/ 806408 w 1196802"/>
                  <a:gd name="connsiteY2" fmla="*/ 0 h 1367240"/>
                  <a:gd name="connsiteX3" fmla="*/ 1196802 w 1196802"/>
                  <a:gd name="connsiteY3" fmla="*/ 1367240 h 1367240"/>
                  <a:gd name="connsiteX4" fmla="*/ 0 w 1196802"/>
                  <a:gd name="connsiteY4" fmla="*/ 1278775 h 1367240"/>
                  <a:gd name="connsiteX0" fmla="*/ 0 w 1910851"/>
                  <a:gd name="connsiteY0" fmla="*/ 1278775 h 1278775"/>
                  <a:gd name="connsiteX1" fmla="*/ 411836 w 1910851"/>
                  <a:gd name="connsiteY1" fmla="*/ 18389 h 1278775"/>
                  <a:gd name="connsiteX2" fmla="*/ 806408 w 1910851"/>
                  <a:gd name="connsiteY2" fmla="*/ 0 h 1278775"/>
                  <a:gd name="connsiteX3" fmla="*/ 1910851 w 1910851"/>
                  <a:gd name="connsiteY3" fmla="*/ 889106 h 1278775"/>
                  <a:gd name="connsiteX4" fmla="*/ 0 w 1910851"/>
                  <a:gd name="connsiteY4" fmla="*/ 1278775 h 1278775"/>
                  <a:gd name="connsiteX0" fmla="*/ 0 w 1922542"/>
                  <a:gd name="connsiteY0" fmla="*/ 1266695 h 1266695"/>
                  <a:gd name="connsiteX1" fmla="*/ 423527 w 1922542"/>
                  <a:gd name="connsiteY1" fmla="*/ 18389 h 1266695"/>
                  <a:gd name="connsiteX2" fmla="*/ 818099 w 1922542"/>
                  <a:gd name="connsiteY2" fmla="*/ 0 h 1266695"/>
                  <a:gd name="connsiteX3" fmla="*/ 1922542 w 1922542"/>
                  <a:gd name="connsiteY3" fmla="*/ 889106 h 1266695"/>
                  <a:gd name="connsiteX4" fmla="*/ 0 w 1922542"/>
                  <a:gd name="connsiteY4" fmla="*/ 1266695 h 1266695"/>
                  <a:gd name="connsiteX0" fmla="*/ 0 w 1069887"/>
                  <a:gd name="connsiteY0" fmla="*/ 1266695 h 1266695"/>
                  <a:gd name="connsiteX1" fmla="*/ 423527 w 1069887"/>
                  <a:gd name="connsiteY1" fmla="*/ 18389 h 1266695"/>
                  <a:gd name="connsiteX2" fmla="*/ 818099 w 1069887"/>
                  <a:gd name="connsiteY2" fmla="*/ 0 h 1266695"/>
                  <a:gd name="connsiteX3" fmla="*/ 1069887 w 1069887"/>
                  <a:gd name="connsiteY3" fmla="*/ 616861 h 1266695"/>
                  <a:gd name="connsiteX4" fmla="*/ 0 w 1069887"/>
                  <a:gd name="connsiteY4" fmla="*/ 1266695 h 1266695"/>
                  <a:gd name="connsiteX0" fmla="*/ 0 w 1069887"/>
                  <a:gd name="connsiteY0" fmla="*/ 1369166 h 1369166"/>
                  <a:gd name="connsiteX1" fmla="*/ 423527 w 1069887"/>
                  <a:gd name="connsiteY1" fmla="*/ 120860 h 1369166"/>
                  <a:gd name="connsiteX2" fmla="*/ 724728 w 1069887"/>
                  <a:gd name="connsiteY2" fmla="*/ 0 h 1369166"/>
                  <a:gd name="connsiteX3" fmla="*/ 1069887 w 1069887"/>
                  <a:gd name="connsiteY3" fmla="*/ 719332 h 1369166"/>
                  <a:gd name="connsiteX4" fmla="*/ 0 w 1069887"/>
                  <a:gd name="connsiteY4" fmla="*/ 1369166 h 1369166"/>
                  <a:gd name="connsiteX0" fmla="*/ 0 w 1111813"/>
                  <a:gd name="connsiteY0" fmla="*/ 1369166 h 1369166"/>
                  <a:gd name="connsiteX1" fmla="*/ 423527 w 1111813"/>
                  <a:gd name="connsiteY1" fmla="*/ 120860 h 1369166"/>
                  <a:gd name="connsiteX2" fmla="*/ 724728 w 1111813"/>
                  <a:gd name="connsiteY2" fmla="*/ 0 h 1369166"/>
                  <a:gd name="connsiteX3" fmla="*/ 1111813 w 1111813"/>
                  <a:gd name="connsiteY3" fmla="*/ 686645 h 1369166"/>
                  <a:gd name="connsiteX4" fmla="*/ 0 w 1111813"/>
                  <a:gd name="connsiteY4" fmla="*/ 1369166 h 1369166"/>
                  <a:gd name="connsiteX0" fmla="*/ 598738 w 726421"/>
                  <a:gd name="connsiteY0" fmla="*/ 824358 h 824358"/>
                  <a:gd name="connsiteX1" fmla="*/ 38135 w 726421"/>
                  <a:gd name="connsiteY1" fmla="*/ 120860 h 824358"/>
                  <a:gd name="connsiteX2" fmla="*/ 339336 w 726421"/>
                  <a:gd name="connsiteY2" fmla="*/ 0 h 824358"/>
                  <a:gd name="connsiteX3" fmla="*/ 726421 w 726421"/>
                  <a:gd name="connsiteY3" fmla="*/ 686645 h 824358"/>
                  <a:gd name="connsiteX4" fmla="*/ 598738 w 726421"/>
                  <a:gd name="connsiteY4" fmla="*/ 824358 h 824358"/>
                  <a:gd name="connsiteX0" fmla="*/ 0 w 890591"/>
                  <a:gd name="connsiteY0" fmla="*/ 745042 h 745042"/>
                  <a:gd name="connsiteX1" fmla="*/ 202305 w 890591"/>
                  <a:gd name="connsiteY1" fmla="*/ 120860 h 745042"/>
                  <a:gd name="connsiteX2" fmla="*/ 503506 w 890591"/>
                  <a:gd name="connsiteY2" fmla="*/ 0 h 745042"/>
                  <a:gd name="connsiteX3" fmla="*/ 890591 w 890591"/>
                  <a:gd name="connsiteY3" fmla="*/ 686645 h 745042"/>
                  <a:gd name="connsiteX4" fmla="*/ 0 w 890591"/>
                  <a:gd name="connsiteY4" fmla="*/ 745042 h 745042"/>
                  <a:gd name="connsiteX0" fmla="*/ 0 w 950273"/>
                  <a:gd name="connsiteY0" fmla="*/ 881408 h 881408"/>
                  <a:gd name="connsiteX1" fmla="*/ 261987 w 950273"/>
                  <a:gd name="connsiteY1" fmla="*/ 120860 h 881408"/>
                  <a:gd name="connsiteX2" fmla="*/ 563188 w 950273"/>
                  <a:gd name="connsiteY2" fmla="*/ 0 h 881408"/>
                  <a:gd name="connsiteX3" fmla="*/ 950273 w 950273"/>
                  <a:gd name="connsiteY3" fmla="*/ 686645 h 881408"/>
                  <a:gd name="connsiteX4" fmla="*/ 0 w 950273"/>
                  <a:gd name="connsiteY4" fmla="*/ 881408 h 881408"/>
                  <a:gd name="connsiteX0" fmla="*/ 0 w 950273"/>
                  <a:gd name="connsiteY0" fmla="*/ 881408 h 881408"/>
                  <a:gd name="connsiteX1" fmla="*/ 259248 w 950273"/>
                  <a:gd name="connsiteY1" fmla="*/ 113859 h 881408"/>
                  <a:gd name="connsiteX2" fmla="*/ 563188 w 950273"/>
                  <a:gd name="connsiteY2" fmla="*/ 0 h 881408"/>
                  <a:gd name="connsiteX3" fmla="*/ 950273 w 950273"/>
                  <a:gd name="connsiteY3" fmla="*/ 686645 h 881408"/>
                  <a:gd name="connsiteX4" fmla="*/ 0 w 950273"/>
                  <a:gd name="connsiteY4" fmla="*/ 881408 h 881408"/>
                  <a:gd name="connsiteX0" fmla="*/ 0 w 1023648"/>
                  <a:gd name="connsiteY0" fmla="*/ 881408 h 881408"/>
                  <a:gd name="connsiteX1" fmla="*/ 259248 w 1023648"/>
                  <a:gd name="connsiteY1" fmla="*/ 113859 h 881408"/>
                  <a:gd name="connsiteX2" fmla="*/ 563188 w 1023648"/>
                  <a:gd name="connsiteY2" fmla="*/ 0 h 881408"/>
                  <a:gd name="connsiteX3" fmla="*/ 1023648 w 1023648"/>
                  <a:gd name="connsiteY3" fmla="*/ 585287 h 881408"/>
                  <a:gd name="connsiteX4" fmla="*/ 0 w 1023648"/>
                  <a:gd name="connsiteY4" fmla="*/ 881408 h 881408"/>
                  <a:gd name="connsiteX0" fmla="*/ 0 w 1023648"/>
                  <a:gd name="connsiteY0" fmla="*/ 816583 h 816583"/>
                  <a:gd name="connsiteX1" fmla="*/ 259248 w 1023648"/>
                  <a:gd name="connsiteY1" fmla="*/ 49034 h 816583"/>
                  <a:gd name="connsiteX2" fmla="*/ 459376 w 1023648"/>
                  <a:gd name="connsiteY2" fmla="*/ 0 h 816583"/>
                  <a:gd name="connsiteX3" fmla="*/ 1023648 w 1023648"/>
                  <a:gd name="connsiteY3" fmla="*/ 520462 h 816583"/>
                  <a:gd name="connsiteX4" fmla="*/ 0 w 1023648"/>
                  <a:gd name="connsiteY4" fmla="*/ 816583 h 816583"/>
                  <a:gd name="connsiteX0" fmla="*/ 0 w 1023648"/>
                  <a:gd name="connsiteY0" fmla="*/ 816583 h 919006"/>
                  <a:gd name="connsiteX1" fmla="*/ 259248 w 1023648"/>
                  <a:gd name="connsiteY1" fmla="*/ 49034 h 919006"/>
                  <a:gd name="connsiteX2" fmla="*/ 459376 w 1023648"/>
                  <a:gd name="connsiteY2" fmla="*/ 0 h 919006"/>
                  <a:gd name="connsiteX3" fmla="*/ 1023648 w 1023648"/>
                  <a:gd name="connsiteY3" fmla="*/ 520462 h 919006"/>
                  <a:gd name="connsiteX4" fmla="*/ 557126 w 1023648"/>
                  <a:gd name="connsiteY4" fmla="*/ 919006 h 919006"/>
                  <a:gd name="connsiteX5" fmla="*/ 0 w 1023648"/>
                  <a:gd name="connsiteY5" fmla="*/ 816583 h 919006"/>
                  <a:gd name="connsiteX0" fmla="*/ 0 w 1023648"/>
                  <a:gd name="connsiteY0" fmla="*/ 816583 h 919006"/>
                  <a:gd name="connsiteX1" fmla="*/ 259248 w 1023648"/>
                  <a:gd name="connsiteY1" fmla="*/ 49034 h 919006"/>
                  <a:gd name="connsiteX2" fmla="*/ 459376 w 1023648"/>
                  <a:gd name="connsiteY2" fmla="*/ 0 h 919006"/>
                  <a:gd name="connsiteX3" fmla="*/ 1023648 w 1023648"/>
                  <a:gd name="connsiteY3" fmla="*/ 520462 h 919006"/>
                  <a:gd name="connsiteX4" fmla="*/ 557126 w 1023648"/>
                  <a:gd name="connsiteY4" fmla="*/ 919006 h 919006"/>
                  <a:gd name="connsiteX5" fmla="*/ 0 w 1023648"/>
                  <a:gd name="connsiteY5" fmla="*/ 816583 h 919006"/>
                  <a:gd name="connsiteX0" fmla="*/ 0 w 1023648"/>
                  <a:gd name="connsiteY0" fmla="*/ 816583 h 919006"/>
                  <a:gd name="connsiteX1" fmla="*/ 259248 w 1023648"/>
                  <a:gd name="connsiteY1" fmla="*/ 49034 h 919006"/>
                  <a:gd name="connsiteX2" fmla="*/ 459376 w 1023648"/>
                  <a:gd name="connsiteY2" fmla="*/ 0 h 919006"/>
                  <a:gd name="connsiteX3" fmla="*/ 1023648 w 1023648"/>
                  <a:gd name="connsiteY3" fmla="*/ 520462 h 919006"/>
                  <a:gd name="connsiteX4" fmla="*/ 557126 w 1023648"/>
                  <a:gd name="connsiteY4" fmla="*/ 919006 h 919006"/>
                  <a:gd name="connsiteX5" fmla="*/ 0 w 1023648"/>
                  <a:gd name="connsiteY5" fmla="*/ 816583 h 919006"/>
                  <a:gd name="connsiteX0" fmla="*/ 0 w 1042521"/>
                  <a:gd name="connsiteY0" fmla="*/ 816583 h 919006"/>
                  <a:gd name="connsiteX1" fmla="*/ 259248 w 1042521"/>
                  <a:gd name="connsiteY1" fmla="*/ 49034 h 919006"/>
                  <a:gd name="connsiteX2" fmla="*/ 459376 w 1042521"/>
                  <a:gd name="connsiteY2" fmla="*/ 0 h 919006"/>
                  <a:gd name="connsiteX3" fmla="*/ 1042521 w 1042521"/>
                  <a:gd name="connsiteY3" fmla="*/ 517114 h 919006"/>
                  <a:gd name="connsiteX4" fmla="*/ 557126 w 1042521"/>
                  <a:gd name="connsiteY4" fmla="*/ 919006 h 919006"/>
                  <a:gd name="connsiteX5" fmla="*/ 0 w 1042521"/>
                  <a:gd name="connsiteY5" fmla="*/ 816583 h 919006"/>
                  <a:gd name="connsiteX0" fmla="*/ 0 w 1042521"/>
                  <a:gd name="connsiteY0" fmla="*/ 816583 h 919006"/>
                  <a:gd name="connsiteX1" fmla="*/ 259248 w 1042521"/>
                  <a:gd name="connsiteY1" fmla="*/ 49034 h 919006"/>
                  <a:gd name="connsiteX2" fmla="*/ 459376 w 1042521"/>
                  <a:gd name="connsiteY2" fmla="*/ 0 h 919006"/>
                  <a:gd name="connsiteX3" fmla="*/ 1042521 w 1042521"/>
                  <a:gd name="connsiteY3" fmla="*/ 517114 h 919006"/>
                  <a:gd name="connsiteX4" fmla="*/ 557126 w 1042521"/>
                  <a:gd name="connsiteY4" fmla="*/ 919006 h 919006"/>
                  <a:gd name="connsiteX5" fmla="*/ 0 w 1042521"/>
                  <a:gd name="connsiteY5" fmla="*/ 816583 h 919006"/>
                  <a:gd name="connsiteX0" fmla="*/ 0 w 1042521"/>
                  <a:gd name="connsiteY0" fmla="*/ 816583 h 994181"/>
                  <a:gd name="connsiteX1" fmla="*/ 259248 w 1042521"/>
                  <a:gd name="connsiteY1" fmla="*/ 49034 h 994181"/>
                  <a:gd name="connsiteX2" fmla="*/ 459376 w 1042521"/>
                  <a:gd name="connsiteY2" fmla="*/ 0 h 994181"/>
                  <a:gd name="connsiteX3" fmla="*/ 1042521 w 1042521"/>
                  <a:gd name="connsiteY3" fmla="*/ 517114 h 994181"/>
                  <a:gd name="connsiteX4" fmla="*/ 616329 w 1042521"/>
                  <a:gd name="connsiteY4" fmla="*/ 994181 h 994181"/>
                  <a:gd name="connsiteX5" fmla="*/ 0 w 1042521"/>
                  <a:gd name="connsiteY5" fmla="*/ 816583 h 994181"/>
                  <a:gd name="connsiteX0" fmla="*/ 0 w 1042521"/>
                  <a:gd name="connsiteY0" fmla="*/ 816583 h 994181"/>
                  <a:gd name="connsiteX1" fmla="*/ 259248 w 1042521"/>
                  <a:gd name="connsiteY1" fmla="*/ 49034 h 994181"/>
                  <a:gd name="connsiteX2" fmla="*/ 459376 w 1042521"/>
                  <a:gd name="connsiteY2" fmla="*/ 0 h 994181"/>
                  <a:gd name="connsiteX3" fmla="*/ 1042521 w 1042521"/>
                  <a:gd name="connsiteY3" fmla="*/ 517114 h 994181"/>
                  <a:gd name="connsiteX4" fmla="*/ 616329 w 1042521"/>
                  <a:gd name="connsiteY4" fmla="*/ 994181 h 994181"/>
                  <a:gd name="connsiteX5" fmla="*/ 0 w 1042521"/>
                  <a:gd name="connsiteY5" fmla="*/ 816583 h 994181"/>
                  <a:gd name="connsiteX0" fmla="*/ 0 w 1033080"/>
                  <a:gd name="connsiteY0" fmla="*/ 795013 h 994181"/>
                  <a:gd name="connsiteX1" fmla="*/ 249807 w 1033080"/>
                  <a:gd name="connsiteY1" fmla="*/ 49034 h 994181"/>
                  <a:gd name="connsiteX2" fmla="*/ 449935 w 1033080"/>
                  <a:gd name="connsiteY2" fmla="*/ 0 h 994181"/>
                  <a:gd name="connsiteX3" fmla="*/ 1033080 w 1033080"/>
                  <a:gd name="connsiteY3" fmla="*/ 517114 h 994181"/>
                  <a:gd name="connsiteX4" fmla="*/ 606888 w 1033080"/>
                  <a:gd name="connsiteY4" fmla="*/ 994181 h 994181"/>
                  <a:gd name="connsiteX5" fmla="*/ 0 w 1033080"/>
                  <a:gd name="connsiteY5" fmla="*/ 795013 h 994181"/>
                  <a:gd name="connsiteX0" fmla="*/ 0 w 1033080"/>
                  <a:gd name="connsiteY0" fmla="*/ 795013 h 994181"/>
                  <a:gd name="connsiteX1" fmla="*/ 251604 w 1033080"/>
                  <a:gd name="connsiteY1" fmla="*/ 49821 h 994181"/>
                  <a:gd name="connsiteX2" fmla="*/ 449935 w 1033080"/>
                  <a:gd name="connsiteY2" fmla="*/ 0 h 994181"/>
                  <a:gd name="connsiteX3" fmla="*/ 1033080 w 1033080"/>
                  <a:gd name="connsiteY3" fmla="*/ 517114 h 994181"/>
                  <a:gd name="connsiteX4" fmla="*/ 606888 w 1033080"/>
                  <a:gd name="connsiteY4" fmla="*/ 994181 h 994181"/>
                  <a:gd name="connsiteX5" fmla="*/ 0 w 1033080"/>
                  <a:gd name="connsiteY5" fmla="*/ 795013 h 994181"/>
                  <a:gd name="connsiteX0" fmla="*/ 0 w 1033080"/>
                  <a:gd name="connsiteY0" fmla="*/ 795013 h 994181"/>
                  <a:gd name="connsiteX1" fmla="*/ 251604 w 1033080"/>
                  <a:gd name="connsiteY1" fmla="*/ 49821 h 994181"/>
                  <a:gd name="connsiteX2" fmla="*/ 449935 w 1033080"/>
                  <a:gd name="connsiteY2" fmla="*/ 0 h 994181"/>
                  <a:gd name="connsiteX3" fmla="*/ 1033080 w 1033080"/>
                  <a:gd name="connsiteY3" fmla="*/ 517114 h 994181"/>
                  <a:gd name="connsiteX4" fmla="*/ 606888 w 1033080"/>
                  <a:gd name="connsiteY4" fmla="*/ 994181 h 994181"/>
                  <a:gd name="connsiteX5" fmla="*/ 0 w 1033080"/>
                  <a:gd name="connsiteY5" fmla="*/ 795013 h 994181"/>
                  <a:gd name="connsiteX0" fmla="*/ 0 w 1033080"/>
                  <a:gd name="connsiteY0" fmla="*/ 795013 h 994384"/>
                  <a:gd name="connsiteX1" fmla="*/ 251604 w 1033080"/>
                  <a:gd name="connsiteY1" fmla="*/ 49821 h 994384"/>
                  <a:gd name="connsiteX2" fmla="*/ 449935 w 1033080"/>
                  <a:gd name="connsiteY2" fmla="*/ 0 h 994384"/>
                  <a:gd name="connsiteX3" fmla="*/ 1033080 w 1033080"/>
                  <a:gd name="connsiteY3" fmla="*/ 517114 h 994384"/>
                  <a:gd name="connsiteX4" fmla="*/ 606888 w 1033080"/>
                  <a:gd name="connsiteY4" fmla="*/ 994181 h 994384"/>
                  <a:gd name="connsiteX5" fmla="*/ 0 w 1033080"/>
                  <a:gd name="connsiteY5" fmla="*/ 795013 h 994384"/>
                  <a:gd name="connsiteX0" fmla="*/ 0 w 1033080"/>
                  <a:gd name="connsiteY0" fmla="*/ 795013 h 994384"/>
                  <a:gd name="connsiteX1" fmla="*/ 251604 w 1033080"/>
                  <a:gd name="connsiteY1" fmla="*/ 49821 h 994384"/>
                  <a:gd name="connsiteX2" fmla="*/ 449935 w 1033080"/>
                  <a:gd name="connsiteY2" fmla="*/ 0 h 994384"/>
                  <a:gd name="connsiteX3" fmla="*/ 1033080 w 1033080"/>
                  <a:gd name="connsiteY3" fmla="*/ 517114 h 994384"/>
                  <a:gd name="connsiteX4" fmla="*/ 606888 w 1033080"/>
                  <a:gd name="connsiteY4" fmla="*/ 994181 h 994384"/>
                  <a:gd name="connsiteX5" fmla="*/ 0 w 1033080"/>
                  <a:gd name="connsiteY5" fmla="*/ 795013 h 994384"/>
                  <a:gd name="connsiteX0" fmla="*/ 0 w 1033080"/>
                  <a:gd name="connsiteY0" fmla="*/ 795013 h 1016267"/>
                  <a:gd name="connsiteX1" fmla="*/ 251604 w 1033080"/>
                  <a:gd name="connsiteY1" fmla="*/ 49821 h 1016267"/>
                  <a:gd name="connsiteX2" fmla="*/ 449935 w 1033080"/>
                  <a:gd name="connsiteY2" fmla="*/ 0 h 1016267"/>
                  <a:gd name="connsiteX3" fmla="*/ 1033080 w 1033080"/>
                  <a:gd name="connsiteY3" fmla="*/ 517114 h 1016267"/>
                  <a:gd name="connsiteX4" fmla="*/ 573740 w 1033080"/>
                  <a:gd name="connsiteY4" fmla="*/ 1016087 h 1016267"/>
                  <a:gd name="connsiteX5" fmla="*/ 0 w 1033080"/>
                  <a:gd name="connsiteY5" fmla="*/ 795013 h 1016267"/>
                  <a:gd name="connsiteX0" fmla="*/ 0 w 1033080"/>
                  <a:gd name="connsiteY0" fmla="*/ 795013 h 1016267"/>
                  <a:gd name="connsiteX1" fmla="*/ 251604 w 1033080"/>
                  <a:gd name="connsiteY1" fmla="*/ 49821 h 1016267"/>
                  <a:gd name="connsiteX2" fmla="*/ 449935 w 1033080"/>
                  <a:gd name="connsiteY2" fmla="*/ 0 h 1016267"/>
                  <a:gd name="connsiteX3" fmla="*/ 1033080 w 1033080"/>
                  <a:gd name="connsiteY3" fmla="*/ 517114 h 1016267"/>
                  <a:gd name="connsiteX4" fmla="*/ 573740 w 1033080"/>
                  <a:gd name="connsiteY4" fmla="*/ 1016087 h 1016267"/>
                  <a:gd name="connsiteX5" fmla="*/ 0 w 1033080"/>
                  <a:gd name="connsiteY5" fmla="*/ 795013 h 1016267"/>
                  <a:gd name="connsiteX0" fmla="*/ 0 w 1033080"/>
                  <a:gd name="connsiteY0" fmla="*/ 795013 h 1016267"/>
                  <a:gd name="connsiteX1" fmla="*/ 255199 w 1033080"/>
                  <a:gd name="connsiteY1" fmla="*/ 51394 h 1016267"/>
                  <a:gd name="connsiteX2" fmla="*/ 449935 w 1033080"/>
                  <a:gd name="connsiteY2" fmla="*/ 0 h 1016267"/>
                  <a:gd name="connsiteX3" fmla="*/ 1033080 w 1033080"/>
                  <a:gd name="connsiteY3" fmla="*/ 517114 h 1016267"/>
                  <a:gd name="connsiteX4" fmla="*/ 573740 w 1033080"/>
                  <a:gd name="connsiteY4" fmla="*/ 1016087 h 1016267"/>
                  <a:gd name="connsiteX5" fmla="*/ 0 w 1033080"/>
                  <a:gd name="connsiteY5" fmla="*/ 795013 h 1016267"/>
                  <a:gd name="connsiteX0" fmla="*/ 0 w 1027462"/>
                  <a:gd name="connsiteY0" fmla="*/ 801755 h 1016274"/>
                  <a:gd name="connsiteX1" fmla="*/ 249581 w 1027462"/>
                  <a:gd name="connsiteY1" fmla="*/ 51394 h 1016274"/>
                  <a:gd name="connsiteX2" fmla="*/ 444317 w 1027462"/>
                  <a:gd name="connsiteY2" fmla="*/ 0 h 1016274"/>
                  <a:gd name="connsiteX3" fmla="*/ 1027462 w 1027462"/>
                  <a:gd name="connsiteY3" fmla="*/ 517114 h 1016274"/>
                  <a:gd name="connsiteX4" fmla="*/ 568122 w 1027462"/>
                  <a:gd name="connsiteY4" fmla="*/ 1016087 h 1016274"/>
                  <a:gd name="connsiteX5" fmla="*/ 0 w 1027462"/>
                  <a:gd name="connsiteY5" fmla="*/ 801755 h 101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7462" h="1016274">
                    <a:moveTo>
                      <a:pt x="0" y="801755"/>
                    </a:moveTo>
                    <a:cubicBezTo>
                      <a:pt x="242713" y="62108"/>
                      <a:pt x="1669" y="789924"/>
                      <a:pt x="249581" y="51394"/>
                    </a:cubicBezTo>
                    <a:lnTo>
                      <a:pt x="444317" y="0"/>
                    </a:lnTo>
                    <a:lnTo>
                      <a:pt x="1027462" y="517114"/>
                    </a:lnTo>
                    <a:cubicBezTo>
                      <a:pt x="882642" y="622244"/>
                      <a:pt x="566244" y="1015617"/>
                      <a:pt x="568122" y="1016087"/>
                    </a:cubicBezTo>
                    <a:cubicBezTo>
                      <a:pt x="564042" y="1023005"/>
                      <a:pt x="185709" y="835896"/>
                      <a:pt x="0" y="8017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ABE2"/>
                  </a:gs>
                  <a:gs pos="70000">
                    <a:schemeClr val="bg1">
                      <a:alpha val="40000"/>
                    </a:schemeClr>
                  </a:gs>
                  <a:gs pos="100000">
                    <a:schemeClr val="bg1"/>
                  </a:gs>
                </a:gsLst>
                <a:lin ang="4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1476" name="Picture 1475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96B6BD79-0230-55B6-C167-F7B666FA99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 rot="19590329">
                <a:off x="6696645" y="3064204"/>
                <a:ext cx="570824" cy="424800"/>
              </a:xfrm>
              <a:prstGeom prst="rect">
                <a:avLst/>
              </a:prstGeom>
            </p:spPr>
          </p:pic>
          <p:sp>
            <p:nvSpPr>
              <p:cNvPr id="1477" name="TextBox 1476">
                <a:extLst>
                  <a:ext uri="{FF2B5EF4-FFF2-40B4-BE49-F238E27FC236}">
                    <a16:creationId xmlns:a16="http://schemas.microsoft.com/office/drawing/2014/main" id="{07AD44CC-A5FE-9B00-7907-1CE1942D1619}"/>
                  </a:ext>
                </a:extLst>
              </p:cNvPr>
              <p:cNvSpPr txBox="1"/>
              <p:nvPr/>
            </p:nvSpPr>
            <p:spPr>
              <a:xfrm rot="1400235">
                <a:off x="6170334" y="3460990"/>
                <a:ext cx="771629" cy="4523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1" i="0" u="none" strike="noStrike" kern="1200" cap="none" spc="0" normalizeH="0" baseline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Histamine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1" i="0" u="none" strike="noStrike" kern="1200" cap="none" spc="0" normalizeH="0" baseline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Leukotrienes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GB" sz="800" b="1">
                    <a:solidFill>
                      <a:srgbClr val="2491BF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Prostaglandins</a:t>
                </a:r>
                <a:endParaRPr kumimoji="0" lang="en-GB" sz="8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485" name="TextBox 1484">
              <a:extLst>
                <a:ext uri="{FF2B5EF4-FFF2-40B4-BE49-F238E27FC236}">
                  <a16:creationId xmlns:a16="http://schemas.microsoft.com/office/drawing/2014/main" id="{88D4DAE4-7F0C-2A9B-5B35-B60A6DA9AE6E}"/>
                </a:ext>
              </a:extLst>
            </p:cNvPr>
            <p:cNvSpPr txBox="1"/>
            <p:nvPr/>
          </p:nvSpPr>
          <p:spPr>
            <a:xfrm>
              <a:off x="3805566" y="3054658"/>
              <a:ext cx="293918" cy="211203"/>
            </a:xfrm>
            <a:prstGeom prst="rect">
              <a:avLst/>
            </a:prstGeom>
            <a:noFill/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</p:txBody>
        </p:sp>
      </p:grpSp>
      <p:pic>
        <p:nvPicPr>
          <p:cNvPr id="1486" name="Picture 1485">
            <a:extLst>
              <a:ext uri="{FF2B5EF4-FFF2-40B4-BE49-F238E27FC236}">
                <a16:creationId xmlns:a16="http://schemas.microsoft.com/office/drawing/2014/main" id="{BAEF471E-2ADD-9CCF-1FFD-E4B2AB3329B5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-1" r="60378" b="-10354"/>
          <a:stretch/>
        </p:blipFill>
        <p:spPr>
          <a:xfrm>
            <a:off x="3414234" y="4330321"/>
            <a:ext cx="642155" cy="128954"/>
          </a:xfrm>
          <a:prstGeom prst="rect">
            <a:avLst/>
          </a:prstGeom>
        </p:spPr>
      </p:pic>
      <p:pic>
        <p:nvPicPr>
          <p:cNvPr id="1494" name="Picture 1493" descr="Icon&#10;&#10;Description automatically generated">
            <a:extLst>
              <a:ext uri="{FF2B5EF4-FFF2-40B4-BE49-F238E27FC236}">
                <a16:creationId xmlns:a16="http://schemas.microsoft.com/office/drawing/2014/main" id="{C0246CFA-6229-483A-E856-8A1B1264336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600692" y="1797695"/>
            <a:ext cx="309953" cy="305034"/>
          </a:xfrm>
          <a:prstGeom prst="rect">
            <a:avLst/>
          </a:prstGeom>
        </p:spPr>
      </p:pic>
      <p:pic>
        <p:nvPicPr>
          <p:cNvPr id="1495" name="Picture 1494">
            <a:extLst>
              <a:ext uri="{FF2B5EF4-FFF2-40B4-BE49-F238E27FC236}">
                <a16:creationId xmlns:a16="http://schemas.microsoft.com/office/drawing/2014/main" id="{BC5BA92D-9C6A-B9E7-6E20-5A4CFE0ED57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7591" b="-6574"/>
          <a:stretch/>
        </p:blipFill>
        <p:spPr>
          <a:xfrm>
            <a:off x="8372697" y="4186094"/>
            <a:ext cx="1984570" cy="254473"/>
          </a:xfrm>
          <a:prstGeom prst="rect">
            <a:avLst/>
          </a:prstGeom>
        </p:spPr>
      </p:pic>
      <p:pic>
        <p:nvPicPr>
          <p:cNvPr id="1496" name="Picture 1495">
            <a:extLst>
              <a:ext uri="{FF2B5EF4-FFF2-40B4-BE49-F238E27FC236}">
                <a16:creationId xmlns:a16="http://schemas.microsoft.com/office/drawing/2014/main" id="{30CCB55A-47A3-1F33-FCC2-F635954824B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646204" y="4129865"/>
            <a:ext cx="1569447" cy="113158"/>
          </a:xfrm>
          <a:prstGeom prst="rect">
            <a:avLst/>
          </a:prstGeom>
        </p:spPr>
      </p:pic>
      <p:pic>
        <p:nvPicPr>
          <p:cNvPr id="1498" name="Picture 1497" descr="Shape&#10;&#10;Description automatically generated">
            <a:extLst>
              <a:ext uri="{FF2B5EF4-FFF2-40B4-BE49-F238E27FC236}">
                <a16:creationId xmlns:a16="http://schemas.microsoft.com/office/drawing/2014/main" id="{641AE311-4B37-9BDD-6D38-6874E2AC5EB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205000" y="1797695"/>
            <a:ext cx="604899" cy="260504"/>
          </a:xfrm>
          <a:prstGeom prst="rect">
            <a:avLst/>
          </a:prstGeom>
        </p:spPr>
      </p:pic>
      <p:pic>
        <p:nvPicPr>
          <p:cNvPr id="1499" name="Picture 1498">
            <a:extLst>
              <a:ext uri="{FF2B5EF4-FFF2-40B4-BE49-F238E27FC236}">
                <a16:creationId xmlns:a16="http://schemas.microsoft.com/office/drawing/2014/main" id="{525B58AB-29F6-73FF-39D5-D7D8414CBF8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alphaModFix/>
          </a:blip>
          <a:srcRect l="61743" r="19922"/>
          <a:stretch/>
        </p:blipFill>
        <p:spPr>
          <a:xfrm>
            <a:off x="8070644" y="2093019"/>
            <a:ext cx="1173471" cy="350403"/>
          </a:xfrm>
          <a:prstGeom prst="rect">
            <a:avLst/>
          </a:prstGeom>
        </p:spPr>
      </p:pic>
      <p:pic>
        <p:nvPicPr>
          <p:cNvPr id="1500" name="Picture 1499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7C11DAB3-453C-B010-5677-5BE16A88FA0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98263" y="2068261"/>
            <a:ext cx="174434" cy="421550"/>
          </a:xfrm>
          <a:prstGeom prst="rect">
            <a:avLst/>
          </a:prstGeom>
        </p:spPr>
      </p:pic>
      <p:pic>
        <p:nvPicPr>
          <p:cNvPr id="1501" name="Picture 1500" descr="A yellow logo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765D7703-93BC-505A-52BD-EE9292E960E2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263224">
            <a:off x="9967960" y="1864681"/>
            <a:ext cx="373413" cy="343299"/>
          </a:xfrm>
          <a:prstGeom prst="rect">
            <a:avLst/>
          </a:prstGeom>
        </p:spPr>
      </p:pic>
      <p:pic>
        <p:nvPicPr>
          <p:cNvPr id="1506" name="Picture 1505" descr="Circle&#10;&#10;Description automatically generated">
            <a:extLst>
              <a:ext uri="{FF2B5EF4-FFF2-40B4-BE49-F238E27FC236}">
                <a16:creationId xmlns:a16="http://schemas.microsoft.com/office/drawing/2014/main" id="{35E292E5-1AF5-EC18-E6B7-E4FB51E51A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39681" y="4203216"/>
            <a:ext cx="168658" cy="165216"/>
          </a:xfrm>
          <a:prstGeom prst="rect">
            <a:avLst/>
          </a:prstGeom>
        </p:spPr>
      </p:pic>
      <p:pic>
        <p:nvPicPr>
          <p:cNvPr id="1507" name="Picture 1506" descr="Circle&#10;&#10;Description automatically generated">
            <a:extLst>
              <a:ext uri="{FF2B5EF4-FFF2-40B4-BE49-F238E27FC236}">
                <a16:creationId xmlns:a16="http://schemas.microsoft.com/office/drawing/2014/main" id="{A239FC38-07B2-FFAF-338F-D30F29AEF3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491380" y="4269133"/>
            <a:ext cx="168658" cy="165216"/>
          </a:xfrm>
          <a:prstGeom prst="rect">
            <a:avLst/>
          </a:prstGeom>
        </p:spPr>
      </p:pic>
      <p:pic>
        <p:nvPicPr>
          <p:cNvPr id="1508" name="Picture 1507" descr="Circle&#10;&#10;Description automatically generated">
            <a:extLst>
              <a:ext uri="{FF2B5EF4-FFF2-40B4-BE49-F238E27FC236}">
                <a16:creationId xmlns:a16="http://schemas.microsoft.com/office/drawing/2014/main" id="{A57C2F93-E064-AB00-02D5-5C72083AD7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88956" y="4172263"/>
            <a:ext cx="168658" cy="165216"/>
          </a:xfrm>
          <a:prstGeom prst="rect">
            <a:avLst/>
          </a:prstGeom>
        </p:spPr>
      </p:pic>
      <p:pic>
        <p:nvPicPr>
          <p:cNvPr id="1509" name="Picture 1508" descr="Circle&#10;&#10;Description automatically generated">
            <a:extLst>
              <a:ext uri="{FF2B5EF4-FFF2-40B4-BE49-F238E27FC236}">
                <a16:creationId xmlns:a16="http://schemas.microsoft.com/office/drawing/2014/main" id="{62408D71-3A82-E053-6CEA-F65846B5D4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9783778">
            <a:off x="8279002" y="4267647"/>
            <a:ext cx="168658" cy="165216"/>
          </a:xfrm>
          <a:prstGeom prst="rect">
            <a:avLst/>
          </a:prstGeom>
        </p:spPr>
      </p:pic>
      <p:pic>
        <p:nvPicPr>
          <p:cNvPr id="1510" name="Picture 1509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1802B898-A56C-D639-2048-562681D21FE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959280" y="1797695"/>
            <a:ext cx="341333" cy="299323"/>
          </a:xfrm>
          <a:prstGeom prst="rect">
            <a:avLst/>
          </a:prstGeom>
        </p:spPr>
      </p:pic>
      <p:pic>
        <p:nvPicPr>
          <p:cNvPr id="1512" name="Picture 1511">
            <a:extLst>
              <a:ext uri="{FF2B5EF4-FFF2-40B4-BE49-F238E27FC236}">
                <a16:creationId xmlns:a16="http://schemas.microsoft.com/office/drawing/2014/main" id="{3F0492C8-E7AE-555B-02CD-31E4ABA8F56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alphaModFix/>
          </a:blip>
          <a:srcRect l="81813"/>
          <a:stretch/>
        </p:blipFill>
        <p:spPr>
          <a:xfrm>
            <a:off x="9248164" y="2093019"/>
            <a:ext cx="1163913" cy="350403"/>
          </a:xfrm>
          <a:prstGeom prst="rect">
            <a:avLst/>
          </a:prstGeom>
        </p:spPr>
      </p:pic>
      <p:pic>
        <p:nvPicPr>
          <p:cNvPr id="1513" name="Picture 1512" descr="Circle&#10;&#10;Description automatically generated">
            <a:extLst>
              <a:ext uri="{FF2B5EF4-FFF2-40B4-BE49-F238E27FC236}">
                <a16:creationId xmlns:a16="http://schemas.microsoft.com/office/drawing/2014/main" id="{2CE87F4F-AD93-4687-DD33-D58F0577D1E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65748" y="2215095"/>
            <a:ext cx="168658" cy="165216"/>
          </a:xfrm>
          <a:prstGeom prst="rect">
            <a:avLst/>
          </a:prstGeom>
        </p:spPr>
      </p:pic>
      <p:sp>
        <p:nvSpPr>
          <p:cNvPr id="1520" name="TextBox 1519">
            <a:extLst>
              <a:ext uri="{FF2B5EF4-FFF2-40B4-BE49-F238E27FC236}">
                <a16:creationId xmlns:a16="http://schemas.microsoft.com/office/drawing/2014/main" id="{F946C96F-2670-8EEB-573F-42AFD11D1FDD}"/>
              </a:ext>
            </a:extLst>
          </p:cNvPr>
          <p:cNvSpPr txBox="1"/>
          <p:nvPr/>
        </p:nvSpPr>
        <p:spPr>
          <a:xfrm>
            <a:off x="9736275" y="244801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Goblet cell</a:t>
            </a:r>
          </a:p>
        </p:txBody>
      </p:sp>
      <p:sp>
        <p:nvSpPr>
          <p:cNvPr id="1522" name="TextBox 1521">
            <a:extLst>
              <a:ext uri="{FF2B5EF4-FFF2-40B4-BE49-F238E27FC236}">
                <a16:creationId xmlns:a16="http://schemas.microsoft.com/office/drawing/2014/main" id="{5B516196-E2A0-5FE8-C191-073A4A59F5D2}"/>
              </a:ext>
            </a:extLst>
          </p:cNvPr>
          <p:cNvSpPr txBox="1"/>
          <p:nvPr/>
        </p:nvSpPr>
        <p:spPr>
          <a:xfrm>
            <a:off x="7993092" y="1647842"/>
            <a:ext cx="302968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Viruses</a:t>
            </a:r>
          </a:p>
        </p:txBody>
      </p:sp>
      <p:sp>
        <p:nvSpPr>
          <p:cNvPr id="1523" name="TextBox 1522">
            <a:extLst>
              <a:ext uri="{FF2B5EF4-FFF2-40B4-BE49-F238E27FC236}">
                <a16:creationId xmlns:a16="http://schemas.microsoft.com/office/drawing/2014/main" id="{3DAA8A1D-D3AA-7D20-867F-547442AB2C98}"/>
              </a:ext>
            </a:extLst>
          </p:cNvPr>
          <p:cNvSpPr txBox="1"/>
          <p:nvPr/>
        </p:nvSpPr>
        <p:spPr>
          <a:xfrm>
            <a:off x="8613727" y="1647842"/>
            <a:ext cx="28052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Smoke</a:t>
            </a:r>
          </a:p>
        </p:txBody>
      </p:sp>
      <p:sp>
        <p:nvSpPr>
          <p:cNvPr id="1524" name="TextBox 1523">
            <a:extLst>
              <a:ext uri="{FF2B5EF4-FFF2-40B4-BE49-F238E27FC236}">
                <a16:creationId xmlns:a16="http://schemas.microsoft.com/office/drawing/2014/main" id="{E2466B41-791F-67F9-A265-C3E46610A54A}"/>
              </a:ext>
            </a:extLst>
          </p:cNvPr>
          <p:cNvSpPr txBox="1"/>
          <p:nvPr/>
        </p:nvSpPr>
        <p:spPr>
          <a:xfrm>
            <a:off x="9346220" y="1647842"/>
            <a:ext cx="37670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Pollution</a:t>
            </a:r>
          </a:p>
        </p:txBody>
      </p:sp>
      <p:sp>
        <p:nvSpPr>
          <p:cNvPr id="1525" name="TextBox 1524">
            <a:extLst>
              <a:ext uri="{FF2B5EF4-FFF2-40B4-BE49-F238E27FC236}">
                <a16:creationId xmlns:a16="http://schemas.microsoft.com/office/drawing/2014/main" id="{4EC5DC05-1A52-8787-1BB1-2BA1161A0DC9}"/>
              </a:ext>
            </a:extLst>
          </p:cNvPr>
          <p:cNvSpPr txBox="1"/>
          <p:nvPr/>
        </p:nvSpPr>
        <p:spPr>
          <a:xfrm>
            <a:off x="9129184" y="2448011"/>
            <a:ext cx="42062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Mast cell</a:t>
            </a:r>
          </a:p>
        </p:txBody>
      </p:sp>
      <p:sp>
        <p:nvSpPr>
          <p:cNvPr id="1527" name="TextBox 1526">
            <a:extLst>
              <a:ext uri="{FF2B5EF4-FFF2-40B4-BE49-F238E27FC236}">
                <a16:creationId xmlns:a16="http://schemas.microsoft.com/office/drawing/2014/main" id="{2F25A39C-A393-13C2-6201-7235B3A22B86}"/>
              </a:ext>
            </a:extLst>
          </p:cNvPr>
          <p:cNvSpPr txBox="1"/>
          <p:nvPr/>
        </p:nvSpPr>
        <p:spPr>
          <a:xfrm>
            <a:off x="9845028" y="1889439"/>
            <a:ext cx="25968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80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MUC5</a:t>
            </a:r>
          </a:p>
        </p:txBody>
      </p:sp>
      <p:sp>
        <p:nvSpPr>
          <p:cNvPr id="1528" name="TextBox 1527">
            <a:extLst>
              <a:ext uri="{FF2B5EF4-FFF2-40B4-BE49-F238E27FC236}">
                <a16:creationId xmlns:a16="http://schemas.microsoft.com/office/drawing/2014/main" id="{8C6EFA72-14B5-8487-BA75-0975C5C07C53}"/>
              </a:ext>
            </a:extLst>
          </p:cNvPr>
          <p:cNvSpPr txBox="1"/>
          <p:nvPr/>
        </p:nvSpPr>
        <p:spPr>
          <a:xfrm>
            <a:off x="10279363" y="1724588"/>
            <a:ext cx="35879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Mucus</a:t>
            </a:r>
          </a:p>
        </p:txBody>
      </p:sp>
      <p:sp>
        <p:nvSpPr>
          <p:cNvPr id="1529" name="TextBox 1528">
            <a:extLst>
              <a:ext uri="{FF2B5EF4-FFF2-40B4-BE49-F238E27FC236}">
                <a16:creationId xmlns:a16="http://schemas.microsoft.com/office/drawing/2014/main" id="{C81347B7-D725-C239-0C70-057F3DC66B47}"/>
              </a:ext>
            </a:extLst>
          </p:cNvPr>
          <p:cNvSpPr txBox="1"/>
          <p:nvPr/>
        </p:nvSpPr>
        <p:spPr>
          <a:xfrm>
            <a:off x="7738407" y="4084440"/>
            <a:ext cx="64280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Smooth muscle</a:t>
            </a:r>
          </a:p>
        </p:txBody>
      </p:sp>
      <p:sp>
        <p:nvSpPr>
          <p:cNvPr id="1530" name="TextBox 1529">
            <a:extLst>
              <a:ext uri="{FF2B5EF4-FFF2-40B4-BE49-F238E27FC236}">
                <a16:creationId xmlns:a16="http://schemas.microsoft.com/office/drawing/2014/main" id="{C2451CC6-30B9-7542-1D69-D87D46DF90E4}"/>
              </a:ext>
            </a:extLst>
          </p:cNvPr>
          <p:cNvSpPr txBox="1"/>
          <p:nvPr/>
        </p:nvSpPr>
        <p:spPr>
          <a:xfrm>
            <a:off x="8095628" y="2503172"/>
            <a:ext cx="420622" cy="12311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GB" sz="800">
                <a:solidFill>
                  <a:srgbClr val="000000"/>
                </a:solidFill>
                <a:latin typeface="Calibri"/>
                <a:cs typeface="Calibri"/>
              </a:rPr>
              <a:t>Tuft cell</a:t>
            </a:r>
            <a:endParaRPr lang="en-GB" sz="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C49BBB2-DA6D-ADD3-6D38-D2A9D4EDDFBD}"/>
              </a:ext>
            </a:extLst>
          </p:cNvPr>
          <p:cNvGrpSpPr/>
          <p:nvPr/>
        </p:nvGrpSpPr>
        <p:grpSpPr>
          <a:xfrm>
            <a:off x="9067637" y="2726166"/>
            <a:ext cx="841665" cy="751879"/>
            <a:chOff x="9067637" y="2726166"/>
            <a:chExt cx="841665" cy="751879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1D42F75-D7AE-8318-4BAE-70FF43375AB8}"/>
                </a:ext>
              </a:extLst>
            </p:cNvPr>
            <p:cNvGrpSpPr/>
            <p:nvPr/>
          </p:nvGrpSpPr>
          <p:grpSpPr>
            <a:xfrm>
              <a:off x="9171431" y="2726166"/>
              <a:ext cx="737871" cy="751879"/>
              <a:chOff x="9171431" y="2726166"/>
              <a:chExt cx="737871" cy="751879"/>
            </a:xfrm>
          </p:grpSpPr>
          <p:pic>
            <p:nvPicPr>
              <p:cNvPr id="1497" name="Picture 1496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C0943FCA-900D-381C-17B3-9832C2FF214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43747" y="2841686"/>
                <a:ext cx="230935" cy="239487"/>
              </a:xfrm>
              <a:prstGeom prst="rect">
                <a:avLst/>
              </a:prstGeom>
            </p:spPr>
          </p:pic>
          <p:pic>
            <p:nvPicPr>
              <p:cNvPr id="1502" name="Picture 1501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B201CD86-1FDC-46DB-7D84-E7310C3E559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171431" y="2947945"/>
                <a:ext cx="465650" cy="197216"/>
              </a:xfrm>
              <a:prstGeom prst="rect">
                <a:avLst/>
              </a:prstGeom>
            </p:spPr>
          </p:pic>
          <p:pic>
            <p:nvPicPr>
              <p:cNvPr id="1503" name="Picture 1502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66018530-A04B-8EC9-B014-D32C896765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409891" y="3143733"/>
                <a:ext cx="465650" cy="197216"/>
              </a:xfrm>
              <a:prstGeom prst="rect">
                <a:avLst/>
              </a:prstGeom>
            </p:spPr>
          </p:pic>
          <p:sp>
            <p:nvSpPr>
              <p:cNvPr id="1518" name="TextBox 1517">
                <a:extLst>
                  <a:ext uri="{FF2B5EF4-FFF2-40B4-BE49-F238E27FC236}">
                    <a16:creationId xmlns:a16="http://schemas.microsoft.com/office/drawing/2014/main" id="{DD249EEE-EAAA-9859-5C89-9CBDA35B5EEA}"/>
                  </a:ext>
                </a:extLst>
              </p:cNvPr>
              <p:cNvSpPr txBox="1"/>
              <p:nvPr/>
            </p:nvSpPr>
            <p:spPr>
              <a:xfrm>
                <a:off x="9492521" y="3354934"/>
                <a:ext cx="416781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Fibroblast</a:t>
                </a:r>
              </a:p>
            </p:txBody>
          </p:sp>
          <p:sp>
            <p:nvSpPr>
              <p:cNvPr id="1519" name="TextBox 1518">
                <a:extLst>
                  <a:ext uri="{FF2B5EF4-FFF2-40B4-BE49-F238E27FC236}">
                    <a16:creationId xmlns:a16="http://schemas.microsoft.com/office/drawing/2014/main" id="{3EE5E2A5-F108-588E-0B24-0DC27C87ADB1}"/>
                  </a:ext>
                </a:extLst>
              </p:cNvPr>
              <p:cNvSpPr txBox="1"/>
              <p:nvPr/>
            </p:nvSpPr>
            <p:spPr>
              <a:xfrm>
                <a:off x="9355056" y="2726166"/>
                <a:ext cx="360676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Collagen</a:t>
                </a:r>
              </a:p>
            </p:txBody>
          </p:sp>
        </p:grpSp>
        <p:grpSp>
          <p:nvGrpSpPr>
            <p:cNvPr id="1492" name="Graphic 2442">
              <a:extLst>
                <a:ext uri="{FF2B5EF4-FFF2-40B4-BE49-F238E27FC236}">
                  <a16:creationId xmlns:a16="http://schemas.microsoft.com/office/drawing/2014/main" id="{B89EB814-949A-B208-64B6-F0EE9AF179D5}"/>
                </a:ext>
              </a:extLst>
            </p:cNvPr>
            <p:cNvGrpSpPr/>
            <p:nvPr/>
          </p:nvGrpSpPr>
          <p:grpSpPr>
            <a:xfrm>
              <a:off x="9067637" y="3211138"/>
              <a:ext cx="129134" cy="121821"/>
              <a:chOff x="12462647" y="5280128"/>
              <a:chExt cx="163072" cy="153837"/>
            </a:xfrm>
            <a:solidFill>
              <a:srgbClr val="A21383"/>
            </a:solidFill>
          </p:grpSpPr>
          <p:sp>
            <p:nvSpPr>
              <p:cNvPr id="1533" name="Freeform 2476">
                <a:extLst>
                  <a:ext uri="{FF2B5EF4-FFF2-40B4-BE49-F238E27FC236}">
                    <a16:creationId xmlns:a16="http://schemas.microsoft.com/office/drawing/2014/main" id="{B3584AFB-D3C7-B795-0D40-BD2F3D24BC16}"/>
                  </a:ext>
                </a:extLst>
              </p:cNvPr>
              <p:cNvSpPr/>
              <p:nvPr/>
            </p:nvSpPr>
            <p:spPr>
              <a:xfrm>
                <a:off x="12462647" y="5310304"/>
                <a:ext cx="131073" cy="123661"/>
              </a:xfrm>
              <a:custGeom>
                <a:avLst/>
                <a:gdLst>
                  <a:gd name="connsiteX0" fmla="*/ 131073 w 131073"/>
                  <a:gd name="connsiteY0" fmla="*/ 0 h 123660"/>
                  <a:gd name="connsiteX1" fmla="*/ 0 w 131073"/>
                  <a:gd name="connsiteY1" fmla="*/ 123661 h 12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1073" h="123660">
                    <a:moveTo>
                      <a:pt x="131073" y="0"/>
                    </a:moveTo>
                    <a:lnTo>
                      <a:pt x="0" y="123661"/>
                    </a:lnTo>
                  </a:path>
                </a:pathLst>
              </a:custGeom>
              <a:ln w="190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4" name="Freeform 2477">
                <a:extLst>
                  <a:ext uri="{FF2B5EF4-FFF2-40B4-BE49-F238E27FC236}">
                    <a16:creationId xmlns:a16="http://schemas.microsoft.com/office/drawing/2014/main" id="{1B0A6E6A-97C1-9580-2AC1-CD4F3323452C}"/>
                  </a:ext>
                </a:extLst>
              </p:cNvPr>
              <p:cNvSpPr/>
              <p:nvPr/>
            </p:nvSpPr>
            <p:spPr>
              <a:xfrm>
                <a:off x="12566335" y="5280128"/>
                <a:ext cx="59384" cy="58463"/>
              </a:xfrm>
              <a:custGeom>
                <a:avLst/>
                <a:gdLst>
                  <a:gd name="connsiteX0" fmla="*/ 0 w 59384"/>
                  <a:gd name="connsiteY0" fmla="*/ 14080 h 58463"/>
                  <a:gd name="connsiteX1" fmla="*/ 59385 w 59384"/>
                  <a:gd name="connsiteY1" fmla="*/ 0 h 58463"/>
                  <a:gd name="connsiteX2" fmla="*/ 41875 w 59384"/>
                  <a:gd name="connsiteY2" fmla="*/ 58463 h 58463"/>
                  <a:gd name="connsiteX3" fmla="*/ 0 w 59384"/>
                  <a:gd name="connsiteY3" fmla="*/ 14080 h 5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384" h="58463">
                    <a:moveTo>
                      <a:pt x="0" y="14080"/>
                    </a:moveTo>
                    <a:lnTo>
                      <a:pt x="59385" y="0"/>
                    </a:lnTo>
                    <a:lnTo>
                      <a:pt x="41875" y="58463"/>
                    </a:lnTo>
                    <a:lnTo>
                      <a:pt x="0" y="14080"/>
                    </a:lnTo>
                    <a:close/>
                  </a:path>
                </a:pathLst>
              </a:custGeom>
              <a:solidFill>
                <a:schemeClr val="tx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A337C70-558F-DF51-1E75-87D0D75E8FA5}"/>
              </a:ext>
            </a:extLst>
          </p:cNvPr>
          <p:cNvGrpSpPr/>
          <p:nvPr/>
        </p:nvGrpSpPr>
        <p:grpSpPr>
          <a:xfrm>
            <a:off x="8204986" y="3077182"/>
            <a:ext cx="991462" cy="1067777"/>
            <a:chOff x="8204986" y="3077182"/>
            <a:chExt cx="991462" cy="1067777"/>
          </a:xfrm>
        </p:grpSpPr>
        <p:grpSp>
          <p:nvGrpSpPr>
            <p:cNvPr id="1491" name="Graphic 2442">
              <a:extLst>
                <a:ext uri="{FF2B5EF4-FFF2-40B4-BE49-F238E27FC236}">
                  <a16:creationId xmlns:a16="http://schemas.microsoft.com/office/drawing/2014/main" id="{C083D558-C670-6445-390F-A1358A29CCB8}"/>
                </a:ext>
              </a:extLst>
            </p:cNvPr>
            <p:cNvGrpSpPr/>
            <p:nvPr/>
          </p:nvGrpSpPr>
          <p:grpSpPr>
            <a:xfrm>
              <a:off x="8487220" y="3639687"/>
              <a:ext cx="186618" cy="505272"/>
              <a:chOff x="11812378" y="5783858"/>
              <a:chExt cx="235661" cy="638063"/>
            </a:xfrm>
          </p:grpSpPr>
          <p:sp>
            <p:nvSpPr>
              <p:cNvPr id="1535" name="Freeform 2473">
                <a:extLst>
                  <a:ext uri="{FF2B5EF4-FFF2-40B4-BE49-F238E27FC236}">
                    <a16:creationId xmlns:a16="http://schemas.microsoft.com/office/drawing/2014/main" id="{3DEAB067-6B96-0922-5479-F637D61250CE}"/>
                  </a:ext>
                </a:extLst>
              </p:cNvPr>
              <p:cNvSpPr/>
              <p:nvPr/>
            </p:nvSpPr>
            <p:spPr>
              <a:xfrm>
                <a:off x="11812378" y="5814083"/>
                <a:ext cx="203680" cy="607838"/>
              </a:xfrm>
              <a:custGeom>
                <a:avLst/>
                <a:gdLst>
                  <a:gd name="connsiteX0" fmla="*/ 203682 w 203681"/>
                  <a:gd name="connsiteY0" fmla="*/ 0 h 607834"/>
                  <a:gd name="connsiteX1" fmla="*/ 0 w 203681"/>
                  <a:gd name="connsiteY1" fmla="*/ 192164 h 607834"/>
                  <a:gd name="connsiteX2" fmla="*/ 0 w 203681"/>
                  <a:gd name="connsiteY2" fmla="*/ 607835 h 607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681" h="607834">
                    <a:moveTo>
                      <a:pt x="203682" y="0"/>
                    </a:moveTo>
                    <a:lnTo>
                      <a:pt x="0" y="192164"/>
                    </a:lnTo>
                    <a:lnTo>
                      <a:pt x="0" y="607835"/>
                    </a:lnTo>
                  </a:path>
                </a:pathLst>
              </a:custGeom>
              <a:noFill/>
              <a:ln w="190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6" name="Freeform 2474">
                <a:extLst>
                  <a:ext uri="{FF2B5EF4-FFF2-40B4-BE49-F238E27FC236}">
                    <a16:creationId xmlns:a16="http://schemas.microsoft.com/office/drawing/2014/main" id="{3D23259E-597F-781D-B2E7-818009799928}"/>
                  </a:ext>
                </a:extLst>
              </p:cNvPr>
              <p:cNvSpPr/>
              <p:nvPr/>
            </p:nvSpPr>
            <p:spPr>
              <a:xfrm>
                <a:off x="11988656" y="5783858"/>
                <a:ext cx="59383" cy="58463"/>
              </a:xfrm>
              <a:custGeom>
                <a:avLst/>
                <a:gdLst>
                  <a:gd name="connsiteX0" fmla="*/ 0 w 59383"/>
                  <a:gd name="connsiteY0" fmla="*/ 14080 h 58463"/>
                  <a:gd name="connsiteX1" fmla="*/ 59384 w 59383"/>
                  <a:gd name="connsiteY1" fmla="*/ 0 h 58463"/>
                  <a:gd name="connsiteX2" fmla="*/ 41875 w 59383"/>
                  <a:gd name="connsiteY2" fmla="*/ 58463 h 58463"/>
                  <a:gd name="connsiteX3" fmla="*/ 0 w 59383"/>
                  <a:gd name="connsiteY3" fmla="*/ 14080 h 5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383" h="58463">
                    <a:moveTo>
                      <a:pt x="0" y="14080"/>
                    </a:moveTo>
                    <a:lnTo>
                      <a:pt x="59384" y="0"/>
                    </a:lnTo>
                    <a:lnTo>
                      <a:pt x="41875" y="58463"/>
                    </a:lnTo>
                    <a:lnTo>
                      <a:pt x="0" y="14080"/>
                    </a:lnTo>
                    <a:close/>
                  </a:path>
                </a:pathLst>
              </a:custGeom>
              <a:solidFill>
                <a:schemeClr val="tx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0504330-4736-3C50-2BEF-B8BB0339CB8A}"/>
                </a:ext>
              </a:extLst>
            </p:cNvPr>
            <p:cNvGrpSpPr/>
            <p:nvPr/>
          </p:nvGrpSpPr>
          <p:grpSpPr>
            <a:xfrm>
              <a:off x="8204986" y="3077182"/>
              <a:ext cx="991462" cy="1067754"/>
              <a:chOff x="8204986" y="3077182"/>
              <a:chExt cx="991462" cy="1067754"/>
            </a:xfrm>
          </p:grpSpPr>
          <p:grpSp>
            <p:nvGrpSpPr>
              <p:cNvPr id="1493" name="Graphic 2442">
                <a:extLst>
                  <a:ext uri="{FF2B5EF4-FFF2-40B4-BE49-F238E27FC236}">
                    <a16:creationId xmlns:a16="http://schemas.microsoft.com/office/drawing/2014/main" id="{23019278-10AC-ECE6-8F58-5EE0A731852C}"/>
                  </a:ext>
                </a:extLst>
              </p:cNvPr>
              <p:cNvGrpSpPr/>
              <p:nvPr/>
            </p:nvGrpSpPr>
            <p:grpSpPr>
              <a:xfrm>
                <a:off x="8536588" y="3691634"/>
                <a:ext cx="196335" cy="453302"/>
                <a:chOff x="11874675" y="5849441"/>
                <a:chExt cx="247931" cy="572433"/>
              </a:xfrm>
            </p:grpSpPr>
            <p:sp>
              <p:nvSpPr>
                <p:cNvPr id="1531" name="Freeform 2479">
                  <a:extLst>
                    <a:ext uri="{FF2B5EF4-FFF2-40B4-BE49-F238E27FC236}">
                      <a16:creationId xmlns:a16="http://schemas.microsoft.com/office/drawing/2014/main" id="{4596A4BB-DAC6-2451-48D8-89002497CB11}"/>
                    </a:ext>
                  </a:extLst>
                </p:cNvPr>
                <p:cNvSpPr/>
                <p:nvPr/>
              </p:nvSpPr>
              <p:spPr>
                <a:xfrm>
                  <a:off x="11905090" y="5849441"/>
                  <a:ext cx="217516" cy="528559"/>
                </a:xfrm>
                <a:custGeom>
                  <a:avLst/>
                  <a:gdLst>
                    <a:gd name="connsiteX0" fmla="*/ 217518 w 217517"/>
                    <a:gd name="connsiteY0" fmla="*/ 0 h 528557"/>
                    <a:gd name="connsiteX1" fmla="*/ 0 w 217517"/>
                    <a:gd name="connsiteY1" fmla="*/ 205203 h 528557"/>
                    <a:gd name="connsiteX2" fmla="*/ 0 w 217517"/>
                    <a:gd name="connsiteY2" fmla="*/ 528557 h 528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517" h="528557">
                      <a:moveTo>
                        <a:pt x="217518" y="0"/>
                      </a:moveTo>
                      <a:lnTo>
                        <a:pt x="0" y="205203"/>
                      </a:lnTo>
                      <a:lnTo>
                        <a:pt x="0" y="528557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2" name="Freeform 2480">
                  <a:extLst>
                    <a:ext uri="{FF2B5EF4-FFF2-40B4-BE49-F238E27FC236}">
                      <a16:creationId xmlns:a16="http://schemas.microsoft.com/office/drawing/2014/main" id="{12F5A556-035D-33E7-79B0-F9B3796C705A}"/>
                    </a:ext>
                  </a:extLst>
                </p:cNvPr>
                <p:cNvSpPr/>
                <p:nvPr/>
              </p:nvSpPr>
              <p:spPr>
                <a:xfrm>
                  <a:off x="11874675" y="6369044"/>
                  <a:ext cx="61036" cy="52830"/>
                </a:xfrm>
                <a:custGeom>
                  <a:avLst/>
                  <a:gdLst>
                    <a:gd name="connsiteX0" fmla="*/ 0 w 61036"/>
                    <a:gd name="connsiteY0" fmla="*/ 0 h 52830"/>
                    <a:gd name="connsiteX1" fmla="*/ 30488 w 61036"/>
                    <a:gd name="connsiteY1" fmla="*/ 52831 h 52830"/>
                    <a:gd name="connsiteX2" fmla="*/ 61037 w 61036"/>
                    <a:gd name="connsiteY2" fmla="*/ 0 h 52830"/>
                    <a:gd name="connsiteX3" fmla="*/ 0 w 61036"/>
                    <a:gd name="connsiteY3" fmla="*/ 0 h 52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6" h="52830">
                      <a:moveTo>
                        <a:pt x="0" y="0"/>
                      </a:moveTo>
                      <a:lnTo>
                        <a:pt x="30488" y="52831"/>
                      </a:lnTo>
                      <a:lnTo>
                        <a:pt x="610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4" name="Picture 1503" descr="Circle&#10;&#10;Description automatically generated">
                <a:extLst>
                  <a:ext uri="{FF2B5EF4-FFF2-40B4-BE49-F238E27FC236}">
                    <a16:creationId xmlns:a16="http://schemas.microsoft.com/office/drawing/2014/main" id="{CB1C6F11-CBBB-ECD5-6248-0A6A9A0B6B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93310" y="3218067"/>
                <a:ext cx="256205" cy="250976"/>
              </a:xfrm>
              <a:prstGeom prst="rect">
                <a:avLst/>
              </a:prstGeom>
            </p:spPr>
          </p:pic>
          <p:pic>
            <p:nvPicPr>
              <p:cNvPr id="1505" name="Picture 1504" descr="Circle&#10;&#10;Description automatically generated">
                <a:extLst>
                  <a:ext uri="{FF2B5EF4-FFF2-40B4-BE49-F238E27FC236}">
                    <a16:creationId xmlns:a16="http://schemas.microsoft.com/office/drawing/2014/main" id="{94D1D31E-FA17-8698-EFEF-E1824CFC5B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60937" y="3442624"/>
                <a:ext cx="256205" cy="250976"/>
              </a:xfrm>
              <a:prstGeom prst="rect">
                <a:avLst/>
              </a:prstGeom>
            </p:spPr>
          </p:pic>
          <p:pic>
            <p:nvPicPr>
              <p:cNvPr id="1511" name="Picture 1510" descr="Circle&#10;&#10;Description automatically generated">
                <a:extLst>
                  <a:ext uri="{FF2B5EF4-FFF2-40B4-BE49-F238E27FC236}">
                    <a16:creationId xmlns:a16="http://schemas.microsoft.com/office/drawing/2014/main" id="{21A88622-D37C-910D-9A57-9549EBEE79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40243" y="3475200"/>
                <a:ext cx="256205" cy="250976"/>
              </a:xfrm>
              <a:prstGeom prst="rect">
                <a:avLst/>
              </a:prstGeom>
            </p:spPr>
          </p:pic>
          <p:sp>
            <p:nvSpPr>
              <p:cNvPr id="1516" name="TextBox 1515">
                <a:extLst>
                  <a:ext uri="{FF2B5EF4-FFF2-40B4-BE49-F238E27FC236}">
                    <a16:creationId xmlns:a16="http://schemas.microsoft.com/office/drawing/2014/main" id="{B3270708-6717-74D1-03EF-7B2068FBCDF5}"/>
                  </a:ext>
                </a:extLst>
              </p:cNvPr>
              <p:cNvSpPr txBox="1"/>
              <p:nvPr/>
            </p:nvSpPr>
            <p:spPr>
              <a:xfrm>
                <a:off x="8660937" y="3077182"/>
                <a:ext cx="416781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cells</a:t>
                </a:r>
              </a:p>
            </p:txBody>
          </p:sp>
          <p:sp>
            <p:nvSpPr>
              <p:cNvPr id="1521" name="TextBox 1520">
                <a:extLst>
                  <a:ext uri="{FF2B5EF4-FFF2-40B4-BE49-F238E27FC236}">
                    <a16:creationId xmlns:a16="http://schemas.microsoft.com/office/drawing/2014/main" id="{CB981F2F-56C5-5FB1-ED46-F87F0EB73BFF}"/>
                  </a:ext>
                </a:extLst>
              </p:cNvPr>
              <p:cNvSpPr txBox="1"/>
              <p:nvPr/>
            </p:nvSpPr>
            <p:spPr>
              <a:xfrm>
                <a:off x="8204986" y="3643476"/>
                <a:ext cx="22923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  <a:b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</p:txBody>
          </p:sp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890C85E-5536-124D-9765-EFDF422EC20B}"/>
                  </a:ext>
                </a:extLst>
              </p:cNvPr>
              <p:cNvSpPr txBox="1"/>
              <p:nvPr/>
            </p:nvSpPr>
            <p:spPr>
              <a:xfrm>
                <a:off x="8634885" y="3813891"/>
                <a:ext cx="22923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  <a:b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0365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279E68-2717-E945-AACF-391FB5A37D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Mucus plugging – a detrimental feature in severe asthma</a:t>
            </a:r>
            <a:r>
              <a:rPr lang="en-GB" baseline="30000" dirty="0"/>
              <a:t>1–3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E1FB4455-3B29-31CC-D9CE-98560849A2EE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sz="800" dirty="0"/>
              <a:t>Figures adapted from </a:t>
            </a:r>
            <a:r>
              <a:rPr lang="en-GB" sz="800" dirty="0" err="1"/>
              <a:t>Dunican</a:t>
            </a:r>
            <a:r>
              <a:rPr lang="en-GB" sz="800" dirty="0"/>
              <a:t> EM, et al. J Clin Invest 2018;128:997–1009</a:t>
            </a:r>
            <a:r>
              <a:rPr lang="en-US" sz="800" dirty="0"/>
              <a:t>, </a:t>
            </a:r>
            <a:r>
              <a:rPr lang="en-US" sz="800" dirty="0" err="1"/>
              <a:t>Dunican</a:t>
            </a:r>
            <a:r>
              <a:rPr lang="en-US" sz="800" dirty="0"/>
              <a:t> EM, et al. Ann Am </a:t>
            </a:r>
            <a:r>
              <a:rPr lang="en-US" sz="800" dirty="0" err="1"/>
              <a:t>Thorac</a:t>
            </a:r>
            <a:r>
              <a:rPr lang="en-US" sz="800" dirty="0"/>
              <a:t> Soc 2018;15(Suppl 3):S184–S191 and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et al. J Asthma Allergy 2022;15:749–765</a:t>
            </a:r>
            <a:b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**P&lt;0.01; ***P&lt;0.001</a:t>
            </a:r>
          </a:p>
          <a:p>
            <a:r>
              <a:rPr lang="en-US" sz="800" dirty="0"/>
              <a:t>FEV</a:t>
            </a:r>
            <a:r>
              <a:rPr lang="en-US" sz="800" baseline="-25000" dirty="0"/>
              <a:t>1</a:t>
            </a:r>
            <a:r>
              <a:rPr lang="en-US" sz="800" dirty="0"/>
              <a:t>, forced expiratory volume in 1 second; IL, interleukin; MUC5, mucin 5; T2, type 2; TSLP, thymic stromal lymphopoietin</a:t>
            </a:r>
          </a:p>
          <a:p>
            <a:r>
              <a:rPr lang="en-US" sz="800" dirty="0"/>
              <a:t>1. </a:t>
            </a:r>
            <a:r>
              <a:rPr lang="en-GB" sz="800" dirty="0" err="1"/>
              <a:t>Dunican</a:t>
            </a:r>
            <a:r>
              <a:rPr lang="en-GB" sz="800" dirty="0"/>
              <a:t> E, et al. J Clin Invest 2018;128:997–1009</a:t>
            </a:r>
            <a:r>
              <a:rPr lang="en-US" sz="800" dirty="0"/>
              <a:t>; 2. </a:t>
            </a:r>
            <a:r>
              <a:rPr lang="en-US" sz="800" dirty="0" err="1"/>
              <a:t>Dunican</a:t>
            </a:r>
            <a:r>
              <a:rPr lang="en-US" sz="800" dirty="0"/>
              <a:t> E, et al. Ann Am </a:t>
            </a:r>
            <a:r>
              <a:rPr lang="en-US" sz="800" dirty="0" err="1"/>
              <a:t>Thorac</a:t>
            </a:r>
            <a:r>
              <a:rPr lang="en-US" sz="800" dirty="0"/>
              <a:t> Soc 2018;15(Suppl 3):S184–S191; 3. Hong H, et al. </a:t>
            </a:r>
            <a:r>
              <a:rPr lang="en-GB" sz="800" dirty="0"/>
              <a:t>Allergy 2020;75:2794–2804</a:t>
            </a:r>
            <a:endParaRPr lang="en-US" sz="8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792927-B6BE-EC93-C8CE-0AD92FB1A829}"/>
              </a:ext>
            </a:extLst>
          </p:cNvPr>
          <p:cNvSpPr/>
          <p:nvPr/>
        </p:nvSpPr>
        <p:spPr>
          <a:xfrm>
            <a:off x="6210308" y="1376363"/>
            <a:ext cx="5436000" cy="4645025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01FF2DF-DF45-17D2-043C-C00DE904044D}"/>
              </a:ext>
            </a:extLst>
          </p:cNvPr>
          <p:cNvSpPr/>
          <p:nvPr/>
        </p:nvSpPr>
        <p:spPr>
          <a:xfrm>
            <a:off x="6210308" y="1376362"/>
            <a:ext cx="5436000" cy="540000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700" dirty="0">
                <a:solidFill>
                  <a:schemeClr val="bg1"/>
                </a:solidFill>
              </a:rPr>
              <a:t>Pathogenesis of mucus plugging</a:t>
            </a:r>
            <a:r>
              <a:rPr lang="en-GB" sz="1700" baseline="30000" dirty="0">
                <a:solidFill>
                  <a:schemeClr val="bg1"/>
                </a:solidFill>
              </a:rPr>
              <a:t>2,3</a:t>
            </a:r>
          </a:p>
        </p:txBody>
      </p:sp>
      <p:sp>
        <p:nvSpPr>
          <p:cNvPr id="5573" name="TextBox 5572">
            <a:extLst>
              <a:ext uri="{FF2B5EF4-FFF2-40B4-BE49-F238E27FC236}">
                <a16:creationId xmlns:a16="http://schemas.microsoft.com/office/drawing/2014/main" id="{378D2D1E-04E4-E5C7-1CA4-32108B9C8474}"/>
              </a:ext>
            </a:extLst>
          </p:cNvPr>
          <p:cNvSpPr txBox="1"/>
          <p:nvPr/>
        </p:nvSpPr>
        <p:spPr>
          <a:xfrm>
            <a:off x="6912000" y="4546731"/>
            <a:ext cx="947903" cy="510778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Mucin secretion</a:t>
            </a:r>
          </a:p>
        </p:txBody>
      </p:sp>
      <p:grpSp>
        <p:nvGrpSpPr>
          <p:cNvPr id="6313" name="Group 6312">
            <a:extLst>
              <a:ext uri="{FF2B5EF4-FFF2-40B4-BE49-F238E27FC236}">
                <a16:creationId xmlns:a16="http://schemas.microsoft.com/office/drawing/2014/main" id="{97CB5A67-FD88-88C2-9578-F6EFDDDB271F}"/>
              </a:ext>
            </a:extLst>
          </p:cNvPr>
          <p:cNvGrpSpPr/>
          <p:nvPr/>
        </p:nvGrpSpPr>
        <p:grpSpPr>
          <a:xfrm>
            <a:off x="6571273" y="3707580"/>
            <a:ext cx="1525873" cy="557542"/>
            <a:chOff x="6571273" y="3657424"/>
            <a:chExt cx="1525873" cy="557542"/>
          </a:xfrm>
        </p:grpSpPr>
        <p:grpSp>
          <p:nvGrpSpPr>
            <p:cNvPr id="5606" name="Group 5605">
              <a:extLst>
                <a:ext uri="{FF2B5EF4-FFF2-40B4-BE49-F238E27FC236}">
                  <a16:creationId xmlns:a16="http://schemas.microsoft.com/office/drawing/2014/main" id="{A6BC8E69-133A-A8BB-500E-5011F2C9E18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71273" y="3657424"/>
              <a:ext cx="347834" cy="557542"/>
              <a:chOff x="1825385" y="3012467"/>
              <a:chExt cx="1997754" cy="3213724"/>
            </a:xfrm>
          </p:grpSpPr>
          <p:sp>
            <p:nvSpPr>
              <p:cNvPr id="5611" name="Freeform: Shape 5610">
                <a:extLst>
                  <a:ext uri="{FF2B5EF4-FFF2-40B4-BE49-F238E27FC236}">
                    <a16:creationId xmlns:a16="http://schemas.microsoft.com/office/drawing/2014/main" id="{D898BE79-BA95-76D6-2BDC-8F77B82135DB}"/>
                  </a:ext>
                </a:extLst>
              </p:cNvPr>
              <p:cNvSpPr/>
              <p:nvPr/>
            </p:nvSpPr>
            <p:spPr>
              <a:xfrm>
                <a:off x="1825385" y="3654218"/>
                <a:ext cx="1997754" cy="2571973"/>
              </a:xfrm>
              <a:custGeom>
                <a:avLst/>
                <a:gdLst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232065 w 471494"/>
                  <a:gd name="connsiteY24" fmla="*/ 550907 h 552397"/>
                  <a:gd name="connsiteX25" fmla="*/ 145875 w 471494"/>
                  <a:gd name="connsiteY25" fmla="*/ 537474 h 552397"/>
                  <a:gd name="connsiteX26" fmla="*/ 11644 w 471494"/>
                  <a:gd name="connsiteY26" fmla="*/ 530620 h 552397"/>
                  <a:gd name="connsiteX27" fmla="*/ 11085 w 471494"/>
                  <a:gd name="connsiteY27" fmla="*/ 275988 h 552397"/>
                  <a:gd name="connsiteX28" fmla="*/ 47738 w 471494"/>
                  <a:gd name="connsiteY28" fmla="*/ 210924 h 552397"/>
                  <a:gd name="connsiteX29" fmla="*/ 54479 w 471494"/>
                  <a:gd name="connsiteY29" fmla="*/ 96268 h 552397"/>
                  <a:gd name="connsiteX30" fmla="*/ 109922 w 471494"/>
                  <a:gd name="connsiteY30" fmla="*/ 10899 h 552397"/>
                  <a:gd name="connsiteX31" fmla="*/ 91626 w 471494"/>
                  <a:gd name="connsiteY31" fmla="*/ 107698 h 552397"/>
                  <a:gd name="connsiteX32" fmla="*/ 106177 w 471494"/>
                  <a:gd name="connsiteY32" fmla="*/ 202330 h 552397"/>
                  <a:gd name="connsiteX33" fmla="*/ 129726 w 471494"/>
                  <a:gd name="connsiteY33" fmla="*/ 80075 h 552397"/>
                  <a:gd name="connsiteX34" fmla="*/ 185901 w 471494"/>
                  <a:gd name="connsiteY34" fmla="*/ 14129 h 552397"/>
                  <a:gd name="connsiteX35" fmla="*/ 159255 w 471494"/>
                  <a:gd name="connsiteY35" fmla="*/ 96267 h 552397"/>
                  <a:gd name="connsiteX36" fmla="*/ 174929 w 471494"/>
                  <a:gd name="connsiteY36" fmla="*/ 192017 h 552397"/>
                  <a:gd name="connsiteX37" fmla="*/ 201164 w 471494"/>
                  <a:gd name="connsiteY37" fmla="*/ 77217 h 552397"/>
                  <a:gd name="connsiteX38" fmla="*/ 262753 w 471494"/>
                  <a:gd name="connsiteY38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145875 w 471494"/>
                  <a:gd name="connsiteY24" fmla="*/ 537474 h 552397"/>
                  <a:gd name="connsiteX25" fmla="*/ 11644 w 471494"/>
                  <a:gd name="connsiteY25" fmla="*/ 530620 h 552397"/>
                  <a:gd name="connsiteX26" fmla="*/ 11085 w 471494"/>
                  <a:gd name="connsiteY26" fmla="*/ 275988 h 552397"/>
                  <a:gd name="connsiteX27" fmla="*/ 47738 w 471494"/>
                  <a:gd name="connsiteY27" fmla="*/ 210924 h 552397"/>
                  <a:gd name="connsiteX28" fmla="*/ 54479 w 471494"/>
                  <a:gd name="connsiteY28" fmla="*/ 96268 h 552397"/>
                  <a:gd name="connsiteX29" fmla="*/ 109922 w 471494"/>
                  <a:gd name="connsiteY29" fmla="*/ 10899 h 552397"/>
                  <a:gd name="connsiteX30" fmla="*/ 91626 w 471494"/>
                  <a:gd name="connsiteY30" fmla="*/ 107698 h 552397"/>
                  <a:gd name="connsiteX31" fmla="*/ 106177 w 471494"/>
                  <a:gd name="connsiteY31" fmla="*/ 202330 h 552397"/>
                  <a:gd name="connsiteX32" fmla="*/ 129726 w 471494"/>
                  <a:gd name="connsiteY32" fmla="*/ 80075 h 552397"/>
                  <a:gd name="connsiteX33" fmla="*/ 185901 w 471494"/>
                  <a:gd name="connsiteY33" fmla="*/ 14129 h 552397"/>
                  <a:gd name="connsiteX34" fmla="*/ 159255 w 471494"/>
                  <a:gd name="connsiteY34" fmla="*/ 96267 h 552397"/>
                  <a:gd name="connsiteX35" fmla="*/ 174929 w 471494"/>
                  <a:gd name="connsiteY35" fmla="*/ 192017 h 552397"/>
                  <a:gd name="connsiteX36" fmla="*/ 201164 w 471494"/>
                  <a:gd name="connsiteY36" fmla="*/ 77217 h 552397"/>
                  <a:gd name="connsiteX37" fmla="*/ 262753 w 471494"/>
                  <a:gd name="connsiteY37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145875 w 471494"/>
                  <a:gd name="connsiteY23" fmla="*/ 537474 h 552397"/>
                  <a:gd name="connsiteX24" fmla="*/ 11644 w 471494"/>
                  <a:gd name="connsiteY24" fmla="*/ 530620 h 552397"/>
                  <a:gd name="connsiteX25" fmla="*/ 11085 w 471494"/>
                  <a:gd name="connsiteY25" fmla="*/ 275988 h 552397"/>
                  <a:gd name="connsiteX26" fmla="*/ 47738 w 471494"/>
                  <a:gd name="connsiteY26" fmla="*/ 210924 h 552397"/>
                  <a:gd name="connsiteX27" fmla="*/ 54479 w 471494"/>
                  <a:gd name="connsiteY27" fmla="*/ 96268 h 552397"/>
                  <a:gd name="connsiteX28" fmla="*/ 109922 w 471494"/>
                  <a:gd name="connsiteY28" fmla="*/ 10899 h 552397"/>
                  <a:gd name="connsiteX29" fmla="*/ 91626 w 471494"/>
                  <a:gd name="connsiteY29" fmla="*/ 107698 h 552397"/>
                  <a:gd name="connsiteX30" fmla="*/ 106177 w 471494"/>
                  <a:gd name="connsiteY30" fmla="*/ 202330 h 552397"/>
                  <a:gd name="connsiteX31" fmla="*/ 129726 w 471494"/>
                  <a:gd name="connsiteY31" fmla="*/ 80075 h 552397"/>
                  <a:gd name="connsiteX32" fmla="*/ 185901 w 471494"/>
                  <a:gd name="connsiteY32" fmla="*/ 14129 h 552397"/>
                  <a:gd name="connsiteX33" fmla="*/ 159255 w 471494"/>
                  <a:gd name="connsiteY33" fmla="*/ 96267 h 552397"/>
                  <a:gd name="connsiteX34" fmla="*/ 174929 w 471494"/>
                  <a:gd name="connsiteY34" fmla="*/ 192017 h 552397"/>
                  <a:gd name="connsiteX35" fmla="*/ 201164 w 471494"/>
                  <a:gd name="connsiteY35" fmla="*/ 77217 h 552397"/>
                  <a:gd name="connsiteX36" fmla="*/ 262753 w 471494"/>
                  <a:gd name="connsiteY36" fmla="*/ 2161 h 552397"/>
                  <a:gd name="connsiteX0" fmla="*/ 262753 w 471494"/>
                  <a:gd name="connsiteY0" fmla="*/ 2161 h 552396"/>
                  <a:gd name="connsiteX1" fmla="*/ 227834 w 471494"/>
                  <a:gd name="connsiteY1" fmla="*/ 102935 h 552396"/>
                  <a:gd name="connsiteX2" fmla="*/ 223987 w 471494"/>
                  <a:gd name="connsiteY2" fmla="*/ 199494 h 552396"/>
                  <a:gd name="connsiteX3" fmla="*/ 239405 w 471494"/>
                  <a:gd name="connsiteY3" fmla="*/ 220846 h 552396"/>
                  <a:gd name="connsiteX4" fmla="*/ 243369 w 471494"/>
                  <a:gd name="connsiteY4" fmla="*/ 226446 h 552396"/>
                  <a:gd name="connsiteX5" fmla="*/ 243641 w 471494"/>
                  <a:gd name="connsiteY5" fmla="*/ 226234 h 552396"/>
                  <a:gd name="connsiteX6" fmla="*/ 251573 w 471494"/>
                  <a:gd name="connsiteY6" fmla="*/ 210924 h 552396"/>
                  <a:gd name="connsiteX7" fmla="*/ 258314 w 471494"/>
                  <a:gd name="connsiteY7" fmla="*/ 96268 h 552396"/>
                  <a:gd name="connsiteX8" fmla="*/ 313757 w 471494"/>
                  <a:gd name="connsiteY8" fmla="*/ 10899 h 552396"/>
                  <a:gd name="connsiteX9" fmla="*/ 295461 w 471494"/>
                  <a:gd name="connsiteY9" fmla="*/ 107698 h 552396"/>
                  <a:gd name="connsiteX10" fmla="*/ 310012 w 471494"/>
                  <a:gd name="connsiteY10" fmla="*/ 202330 h 552396"/>
                  <a:gd name="connsiteX11" fmla="*/ 333561 w 471494"/>
                  <a:gd name="connsiteY11" fmla="*/ 80075 h 552396"/>
                  <a:gd name="connsiteX12" fmla="*/ 389736 w 471494"/>
                  <a:gd name="connsiteY12" fmla="*/ 14129 h 552396"/>
                  <a:gd name="connsiteX13" fmla="*/ 363090 w 471494"/>
                  <a:gd name="connsiteY13" fmla="*/ 96267 h 552396"/>
                  <a:gd name="connsiteX14" fmla="*/ 378764 w 471494"/>
                  <a:gd name="connsiteY14" fmla="*/ 192017 h 552396"/>
                  <a:gd name="connsiteX15" fmla="*/ 404999 w 471494"/>
                  <a:gd name="connsiteY15" fmla="*/ 77217 h 552396"/>
                  <a:gd name="connsiteX16" fmla="*/ 466588 w 471494"/>
                  <a:gd name="connsiteY16" fmla="*/ 2161 h 552396"/>
                  <a:gd name="connsiteX17" fmla="*/ 431669 w 471494"/>
                  <a:gd name="connsiteY17" fmla="*/ 102935 h 552396"/>
                  <a:gd name="connsiteX18" fmla="*/ 427822 w 471494"/>
                  <a:gd name="connsiteY18" fmla="*/ 199494 h 552396"/>
                  <a:gd name="connsiteX19" fmla="*/ 458803 w 471494"/>
                  <a:gd name="connsiteY19" fmla="*/ 263898 h 552396"/>
                  <a:gd name="connsiteX20" fmla="*/ 456110 w 471494"/>
                  <a:gd name="connsiteY20" fmla="*/ 534058 h 552396"/>
                  <a:gd name="connsiteX21" fmla="*/ 349710 w 471494"/>
                  <a:gd name="connsiteY21" fmla="*/ 537474 h 552396"/>
                  <a:gd name="connsiteX22" fmla="*/ 240572 w 471494"/>
                  <a:gd name="connsiteY22" fmla="*/ 550319 h 552396"/>
                  <a:gd name="connsiteX23" fmla="*/ 145875 w 471494"/>
                  <a:gd name="connsiteY23" fmla="*/ 537474 h 552396"/>
                  <a:gd name="connsiteX24" fmla="*/ 11644 w 471494"/>
                  <a:gd name="connsiteY24" fmla="*/ 530620 h 552396"/>
                  <a:gd name="connsiteX25" fmla="*/ 11085 w 471494"/>
                  <a:gd name="connsiteY25" fmla="*/ 275988 h 552396"/>
                  <a:gd name="connsiteX26" fmla="*/ 47738 w 471494"/>
                  <a:gd name="connsiteY26" fmla="*/ 210924 h 552396"/>
                  <a:gd name="connsiteX27" fmla="*/ 54479 w 471494"/>
                  <a:gd name="connsiteY27" fmla="*/ 96268 h 552396"/>
                  <a:gd name="connsiteX28" fmla="*/ 109922 w 471494"/>
                  <a:gd name="connsiteY28" fmla="*/ 10899 h 552396"/>
                  <a:gd name="connsiteX29" fmla="*/ 91626 w 471494"/>
                  <a:gd name="connsiteY29" fmla="*/ 107698 h 552396"/>
                  <a:gd name="connsiteX30" fmla="*/ 106177 w 471494"/>
                  <a:gd name="connsiteY30" fmla="*/ 202330 h 552396"/>
                  <a:gd name="connsiteX31" fmla="*/ 129726 w 471494"/>
                  <a:gd name="connsiteY31" fmla="*/ 80075 h 552396"/>
                  <a:gd name="connsiteX32" fmla="*/ 185901 w 471494"/>
                  <a:gd name="connsiteY32" fmla="*/ 14129 h 552396"/>
                  <a:gd name="connsiteX33" fmla="*/ 159255 w 471494"/>
                  <a:gd name="connsiteY33" fmla="*/ 96267 h 552396"/>
                  <a:gd name="connsiteX34" fmla="*/ 174929 w 471494"/>
                  <a:gd name="connsiteY34" fmla="*/ 192017 h 552396"/>
                  <a:gd name="connsiteX35" fmla="*/ 201164 w 471494"/>
                  <a:gd name="connsiteY35" fmla="*/ 77217 h 552396"/>
                  <a:gd name="connsiteX36" fmla="*/ 262753 w 471494"/>
                  <a:gd name="connsiteY36" fmla="*/ 2161 h 552396"/>
                  <a:gd name="connsiteX0" fmla="*/ 262753 w 471494"/>
                  <a:gd name="connsiteY0" fmla="*/ 2161 h 552295"/>
                  <a:gd name="connsiteX1" fmla="*/ 227834 w 471494"/>
                  <a:gd name="connsiteY1" fmla="*/ 102935 h 552295"/>
                  <a:gd name="connsiteX2" fmla="*/ 223987 w 471494"/>
                  <a:gd name="connsiteY2" fmla="*/ 199494 h 552295"/>
                  <a:gd name="connsiteX3" fmla="*/ 239405 w 471494"/>
                  <a:gd name="connsiteY3" fmla="*/ 220846 h 552295"/>
                  <a:gd name="connsiteX4" fmla="*/ 243369 w 471494"/>
                  <a:gd name="connsiteY4" fmla="*/ 226446 h 552295"/>
                  <a:gd name="connsiteX5" fmla="*/ 243641 w 471494"/>
                  <a:gd name="connsiteY5" fmla="*/ 226234 h 552295"/>
                  <a:gd name="connsiteX6" fmla="*/ 251573 w 471494"/>
                  <a:gd name="connsiteY6" fmla="*/ 210924 h 552295"/>
                  <a:gd name="connsiteX7" fmla="*/ 258314 w 471494"/>
                  <a:gd name="connsiteY7" fmla="*/ 96268 h 552295"/>
                  <a:gd name="connsiteX8" fmla="*/ 313757 w 471494"/>
                  <a:gd name="connsiteY8" fmla="*/ 10899 h 552295"/>
                  <a:gd name="connsiteX9" fmla="*/ 295461 w 471494"/>
                  <a:gd name="connsiteY9" fmla="*/ 107698 h 552295"/>
                  <a:gd name="connsiteX10" fmla="*/ 310012 w 471494"/>
                  <a:gd name="connsiteY10" fmla="*/ 202330 h 552295"/>
                  <a:gd name="connsiteX11" fmla="*/ 333561 w 471494"/>
                  <a:gd name="connsiteY11" fmla="*/ 80075 h 552295"/>
                  <a:gd name="connsiteX12" fmla="*/ 389736 w 471494"/>
                  <a:gd name="connsiteY12" fmla="*/ 14129 h 552295"/>
                  <a:gd name="connsiteX13" fmla="*/ 363090 w 471494"/>
                  <a:gd name="connsiteY13" fmla="*/ 96267 h 552295"/>
                  <a:gd name="connsiteX14" fmla="*/ 378764 w 471494"/>
                  <a:gd name="connsiteY14" fmla="*/ 192017 h 552295"/>
                  <a:gd name="connsiteX15" fmla="*/ 404999 w 471494"/>
                  <a:gd name="connsiteY15" fmla="*/ 77217 h 552295"/>
                  <a:gd name="connsiteX16" fmla="*/ 466588 w 471494"/>
                  <a:gd name="connsiteY16" fmla="*/ 2161 h 552295"/>
                  <a:gd name="connsiteX17" fmla="*/ 431669 w 471494"/>
                  <a:gd name="connsiteY17" fmla="*/ 102935 h 552295"/>
                  <a:gd name="connsiteX18" fmla="*/ 427822 w 471494"/>
                  <a:gd name="connsiteY18" fmla="*/ 199494 h 552295"/>
                  <a:gd name="connsiteX19" fmla="*/ 458803 w 471494"/>
                  <a:gd name="connsiteY19" fmla="*/ 263898 h 552295"/>
                  <a:gd name="connsiteX20" fmla="*/ 456110 w 471494"/>
                  <a:gd name="connsiteY20" fmla="*/ 534058 h 552295"/>
                  <a:gd name="connsiteX21" fmla="*/ 349710 w 471494"/>
                  <a:gd name="connsiteY21" fmla="*/ 537474 h 552295"/>
                  <a:gd name="connsiteX22" fmla="*/ 145875 w 471494"/>
                  <a:gd name="connsiteY22" fmla="*/ 537474 h 552295"/>
                  <a:gd name="connsiteX23" fmla="*/ 11644 w 471494"/>
                  <a:gd name="connsiteY23" fmla="*/ 530620 h 552295"/>
                  <a:gd name="connsiteX24" fmla="*/ 11085 w 471494"/>
                  <a:gd name="connsiteY24" fmla="*/ 275988 h 552295"/>
                  <a:gd name="connsiteX25" fmla="*/ 47738 w 471494"/>
                  <a:gd name="connsiteY25" fmla="*/ 210924 h 552295"/>
                  <a:gd name="connsiteX26" fmla="*/ 54479 w 471494"/>
                  <a:gd name="connsiteY26" fmla="*/ 96268 h 552295"/>
                  <a:gd name="connsiteX27" fmla="*/ 109922 w 471494"/>
                  <a:gd name="connsiteY27" fmla="*/ 10899 h 552295"/>
                  <a:gd name="connsiteX28" fmla="*/ 91626 w 471494"/>
                  <a:gd name="connsiteY28" fmla="*/ 107698 h 552295"/>
                  <a:gd name="connsiteX29" fmla="*/ 106177 w 471494"/>
                  <a:gd name="connsiteY29" fmla="*/ 202330 h 552295"/>
                  <a:gd name="connsiteX30" fmla="*/ 129726 w 471494"/>
                  <a:gd name="connsiteY30" fmla="*/ 80075 h 552295"/>
                  <a:gd name="connsiteX31" fmla="*/ 185901 w 471494"/>
                  <a:gd name="connsiteY31" fmla="*/ 14129 h 552295"/>
                  <a:gd name="connsiteX32" fmla="*/ 159255 w 471494"/>
                  <a:gd name="connsiteY32" fmla="*/ 96267 h 552295"/>
                  <a:gd name="connsiteX33" fmla="*/ 174929 w 471494"/>
                  <a:gd name="connsiteY33" fmla="*/ 192017 h 552295"/>
                  <a:gd name="connsiteX34" fmla="*/ 201164 w 471494"/>
                  <a:gd name="connsiteY34" fmla="*/ 77217 h 552295"/>
                  <a:gd name="connsiteX35" fmla="*/ 262753 w 471494"/>
                  <a:gd name="connsiteY35" fmla="*/ 2161 h 552295"/>
                  <a:gd name="connsiteX0" fmla="*/ 262753 w 481150"/>
                  <a:gd name="connsiteY0" fmla="*/ 2161 h 555386"/>
                  <a:gd name="connsiteX1" fmla="*/ 227834 w 481150"/>
                  <a:gd name="connsiteY1" fmla="*/ 102935 h 555386"/>
                  <a:gd name="connsiteX2" fmla="*/ 223987 w 481150"/>
                  <a:gd name="connsiteY2" fmla="*/ 199494 h 555386"/>
                  <a:gd name="connsiteX3" fmla="*/ 239405 w 481150"/>
                  <a:gd name="connsiteY3" fmla="*/ 220846 h 555386"/>
                  <a:gd name="connsiteX4" fmla="*/ 243369 w 481150"/>
                  <a:gd name="connsiteY4" fmla="*/ 226446 h 555386"/>
                  <a:gd name="connsiteX5" fmla="*/ 243641 w 481150"/>
                  <a:gd name="connsiteY5" fmla="*/ 226234 h 555386"/>
                  <a:gd name="connsiteX6" fmla="*/ 251573 w 481150"/>
                  <a:gd name="connsiteY6" fmla="*/ 210924 h 555386"/>
                  <a:gd name="connsiteX7" fmla="*/ 258314 w 481150"/>
                  <a:gd name="connsiteY7" fmla="*/ 96268 h 555386"/>
                  <a:gd name="connsiteX8" fmla="*/ 313757 w 481150"/>
                  <a:gd name="connsiteY8" fmla="*/ 10899 h 555386"/>
                  <a:gd name="connsiteX9" fmla="*/ 295461 w 481150"/>
                  <a:gd name="connsiteY9" fmla="*/ 107698 h 555386"/>
                  <a:gd name="connsiteX10" fmla="*/ 310012 w 481150"/>
                  <a:gd name="connsiteY10" fmla="*/ 202330 h 555386"/>
                  <a:gd name="connsiteX11" fmla="*/ 333561 w 481150"/>
                  <a:gd name="connsiteY11" fmla="*/ 80075 h 555386"/>
                  <a:gd name="connsiteX12" fmla="*/ 389736 w 481150"/>
                  <a:gd name="connsiteY12" fmla="*/ 14129 h 555386"/>
                  <a:gd name="connsiteX13" fmla="*/ 363090 w 481150"/>
                  <a:gd name="connsiteY13" fmla="*/ 96267 h 555386"/>
                  <a:gd name="connsiteX14" fmla="*/ 378764 w 481150"/>
                  <a:gd name="connsiteY14" fmla="*/ 192017 h 555386"/>
                  <a:gd name="connsiteX15" fmla="*/ 404999 w 481150"/>
                  <a:gd name="connsiteY15" fmla="*/ 77217 h 555386"/>
                  <a:gd name="connsiteX16" fmla="*/ 466588 w 481150"/>
                  <a:gd name="connsiteY16" fmla="*/ 2161 h 555386"/>
                  <a:gd name="connsiteX17" fmla="*/ 431669 w 481150"/>
                  <a:gd name="connsiteY17" fmla="*/ 102935 h 555386"/>
                  <a:gd name="connsiteX18" fmla="*/ 427822 w 481150"/>
                  <a:gd name="connsiteY18" fmla="*/ 199494 h 555386"/>
                  <a:gd name="connsiteX19" fmla="*/ 458803 w 481150"/>
                  <a:gd name="connsiteY19" fmla="*/ 263898 h 555386"/>
                  <a:gd name="connsiteX20" fmla="*/ 456110 w 481150"/>
                  <a:gd name="connsiteY20" fmla="*/ 534058 h 555386"/>
                  <a:gd name="connsiteX21" fmla="*/ 145875 w 481150"/>
                  <a:gd name="connsiteY21" fmla="*/ 537474 h 555386"/>
                  <a:gd name="connsiteX22" fmla="*/ 11644 w 481150"/>
                  <a:gd name="connsiteY22" fmla="*/ 530620 h 555386"/>
                  <a:gd name="connsiteX23" fmla="*/ 11085 w 481150"/>
                  <a:gd name="connsiteY23" fmla="*/ 275988 h 555386"/>
                  <a:gd name="connsiteX24" fmla="*/ 47738 w 481150"/>
                  <a:gd name="connsiteY24" fmla="*/ 210924 h 555386"/>
                  <a:gd name="connsiteX25" fmla="*/ 54479 w 481150"/>
                  <a:gd name="connsiteY25" fmla="*/ 96268 h 555386"/>
                  <a:gd name="connsiteX26" fmla="*/ 109922 w 481150"/>
                  <a:gd name="connsiteY26" fmla="*/ 10899 h 555386"/>
                  <a:gd name="connsiteX27" fmla="*/ 91626 w 481150"/>
                  <a:gd name="connsiteY27" fmla="*/ 107698 h 555386"/>
                  <a:gd name="connsiteX28" fmla="*/ 106177 w 481150"/>
                  <a:gd name="connsiteY28" fmla="*/ 202330 h 555386"/>
                  <a:gd name="connsiteX29" fmla="*/ 129726 w 481150"/>
                  <a:gd name="connsiteY29" fmla="*/ 80075 h 555386"/>
                  <a:gd name="connsiteX30" fmla="*/ 185901 w 481150"/>
                  <a:gd name="connsiteY30" fmla="*/ 14129 h 555386"/>
                  <a:gd name="connsiteX31" fmla="*/ 159255 w 481150"/>
                  <a:gd name="connsiteY31" fmla="*/ 96267 h 555386"/>
                  <a:gd name="connsiteX32" fmla="*/ 174929 w 481150"/>
                  <a:gd name="connsiteY32" fmla="*/ 192017 h 555386"/>
                  <a:gd name="connsiteX33" fmla="*/ 201164 w 481150"/>
                  <a:gd name="connsiteY33" fmla="*/ 77217 h 555386"/>
                  <a:gd name="connsiteX34" fmla="*/ 262753 w 481150"/>
                  <a:gd name="connsiteY34" fmla="*/ 2161 h 555386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59254 w 481132"/>
                  <a:gd name="connsiteY6" fmla="*/ 210924 h 556084"/>
                  <a:gd name="connsiteX7" fmla="*/ 265995 w 481132"/>
                  <a:gd name="connsiteY7" fmla="*/ 96268 h 556084"/>
                  <a:gd name="connsiteX8" fmla="*/ 321438 w 481132"/>
                  <a:gd name="connsiteY8" fmla="*/ 10899 h 556084"/>
                  <a:gd name="connsiteX9" fmla="*/ 303142 w 481132"/>
                  <a:gd name="connsiteY9" fmla="*/ 107698 h 556084"/>
                  <a:gd name="connsiteX10" fmla="*/ 317693 w 481132"/>
                  <a:gd name="connsiteY10" fmla="*/ 202330 h 556084"/>
                  <a:gd name="connsiteX11" fmla="*/ 341242 w 481132"/>
                  <a:gd name="connsiteY11" fmla="*/ 80075 h 556084"/>
                  <a:gd name="connsiteX12" fmla="*/ 397417 w 481132"/>
                  <a:gd name="connsiteY12" fmla="*/ 14129 h 556084"/>
                  <a:gd name="connsiteX13" fmla="*/ 370771 w 481132"/>
                  <a:gd name="connsiteY13" fmla="*/ 96267 h 556084"/>
                  <a:gd name="connsiteX14" fmla="*/ 386445 w 481132"/>
                  <a:gd name="connsiteY14" fmla="*/ 192017 h 556084"/>
                  <a:gd name="connsiteX15" fmla="*/ 412680 w 481132"/>
                  <a:gd name="connsiteY15" fmla="*/ 77217 h 556084"/>
                  <a:gd name="connsiteX16" fmla="*/ 474269 w 481132"/>
                  <a:gd name="connsiteY16" fmla="*/ 2161 h 556084"/>
                  <a:gd name="connsiteX17" fmla="*/ 439350 w 481132"/>
                  <a:gd name="connsiteY17" fmla="*/ 102935 h 556084"/>
                  <a:gd name="connsiteX18" fmla="*/ 435503 w 481132"/>
                  <a:gd name="connsiteY18" fmla="*/ 199494 h 556084"/>
                  <a:gd name="connsiteX19" fmla="*/ 466484 w 481132"/>
                  <a:gd name="connsiteY19" fmla="*/ 263898 h 556084"/>
                  <a:gd name="connsiteX20" fmla="*/ 463791 w 481132"/>
                  <a:gd name="connsiteY20" fmla="*/ 534058 h 556084"/>
                  <a:gd name="connsiteX21" fmla="*/ 258331 w 481132"/>
                  <a:gd name="connsiteY21" fmla="*/ 539379 h 556084"/>
                  <a:gd name="connsiteX22" fmla="*/ 19325 w 481132"/>
                  <a:gd name="connsiteY22" fmla="*/ 530620 h 556084"/>
                  <a:gd name="connsiteX23" fmla="*/ 18766 w 481132"/>
                  <a:gd name="connsiteY23" fmla="*/ 275988 h 556084"/>
                  <a:gd name="connsiteX24" fmla="*/ 55419 w 481132"/>
                  <a:gd name="connsiteY24" fmla="*/ 210924 h 556084"/>
                  <a:gd name="connsiteX25" fmla="*/ 62160 w 481132"/>
                  <a:gd name="connsiteY25" fmla="*/ 96268 h 556084"/>
                  <a:gd name="connsiteX26" fmla="*/ 117603 w 481132"/>
                  <a:gd name="connsiteY26" fmla="*/ 10899 h 556084"/>
                  <a:gd name="connsiteX27" fmla="*/ 99307 w 481132"/>
                  <a:gd name="connsiteY27" fmla="*/ 107698 h 556084"/>
                  <a:gd name="connsiteX28" fmla="*/ 113858 w 481132"/>
                  <a:gd name="connsiteY28" fmla="*/ 202330 h 556084"/>
                  <a:gd name="connsiteX29" fmla="*/ 137407 w 481132"/>
                  <a:gd name="connsiteY29" fmla="*/ 80075 h 556084"/>
                  <a:gd name="connsiteX30" fmla="*/ 193582 w 481132"/>
                  <a:gd name="connsiteY30" fmla="*/ 14129 h 556084"/>
                  <a:gd name="connsiteX31" fmla="*/ 166936 w 481132"/>
                  <a:gd name="connsiteY31" fmla="*/ 96267 h 556084"/>
                  <a:gd name="connsiteX32" fmla="*/ 182610 w 481132"/>
                  <a:gd name="connsiteY32" fmla="*/ 192017 h 556084"/>
                  <a:gd name="connsiteX33" fmla="*/ 208845 w 481132"/>
                  <a:gd name="connsiteY33" fmla="*/ 77217 h 556084"/>
                  <a:gd name="connsiteX34" fmla="*/ 270434 w 481132"/>
                  <a:gd name="connsiteY34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65995 w 481132"/>
                  <a:gd name="connsiteY6" fmla="*/ 96268 h 556084"/>
                  <a:gd name="connsiteX7" fmla="*/ 321438 w 481132"/>
                  <a:gd name="connsiteY7" fmla="*/ 10899 h 556084"/>
                  <a:gd name="connsiteX8" fmla="*/ 303142 w 481132"/>
                  <a:gd name="connsiteY8" fmla="*/ 107698 h 556084"/>
                  <a:gd name="connsiteX9" fmla="*/ 317693 w 481132"/>
                  <a:gd name="connsiteY9" fmla="*/ 202330 h 556084"/>
                  <a:gd name="connsiteX10" fmla="*/ 341242 w 481132"/>
                  <a:gd name="connsiteY10" fmla="*/ 80075 h 556084"/>
                  <a:gd name="connsiteX11" fmla="*/ 397417 w 481132"/>
                  <a:gd name="connsiteY11" fmla="*/ 14129 h 556084"/>
                  <a:gd name="connsiteX12" fmla="*/ 370771 w 481132"/>
                  <a:gd name="connsiteY12" fmla="*/ 96267 h 556084"/>
                  <a:gd name="connsiteX13" fmla="*/ 386445 w 481132"/>
                  <a:gd name="connsiteY13" fmla="*/ 192017 h 556084"/>
                  <a:gd name="connsiteX14" fmla="*/ 412680 w 481132"/>
                  <a:gd name="connsiteY14" fmla="*/ 77217 h 556084"/>
                  <a:gd name="connsiteX15" fmla="*/ 474269 w 481132"/>
                  <a:gd name="connsiteY15" fmla="*/ 2161 h 556084"/>
                  <a:gd name="connsiteX16" fmla="*/ 439350 w 481132"/>
                  <a:gd name="connsiteY16" fmla="*/ 102935 h 556084"/>
                  <a:gd name="connsiteX17" fmla="*/ 435503 w 481132"/>
                  <a:gd name="connsiteY17" fmla="*/ 199494 h 556084"/>
                  <a:gd name="connsiteX18" fmla="*/ 466484 w 481132"/>
                  <a:gd name="connsiteY18" fmla="*/ 263898 h 556084"/>
                  <a:gd name="connsiteX19" fmla="*/ 463791 w 481132"/>
                  <a:gd name="connsiteY19" fmla="*/ 534058 h 556084"/>
                  <a:gd name="connsiteX20" fmla="*/ 258331 w 481132"/>
                  <a:gd name="connsiteY20" fmla="*/ 539379 h 556084"/>
                  <a:gd name="connsiteX21" fmla="*/ 19325 w 481132"/>
                  <a:gd name="connsiteY21" fmla="*/ 530620 h 556084"/>
                  <a:gd name="connsiteX22" fmla="*/ 18766 w 481132"/>
                  <a:gd name="connsiteY22" fmla="*/ 275988 h 556084"/>
                  <a:gd name="connsiteX23" fmla="*/ 55419 w 481132"/>
                  <a:gd name="connsiteY23" fmla="*/ 210924 h 556084"/>
                  <a:gd name="connsiteX24" fmla="*/ 62160 w 481132"/>
                  <a:gd name="connsiteY24" fmla="*/ 96268 h 556084"/>
                  <a:gd name="connsiteX25" fmla="*/ 117603 w 481132"/>
                  <a:gd name="connsiteY25" fmla="*/ 10899 h 556084"/>
                  <a:gd name="connsiteX26" fmla="*/ 99307 w 481132"/>
                  <a:gd name="connsiteY26" fmla="*/ 107698 h 556084"/>
                  <a:gd name="connsiteX27" fmla="*/ 113858 w 481132"/>
                  <a:gd name="connsiteY27" fmla="*/ 202330 h 556084"/>
                  <a:gd name="connsiteX28" fmla="*/ 137407 w 481132"/>
                  <a:gd name="connsiteY28" fmla="*/ 80075 h 556084"/>
                  <a:gd name="connsiteX29" fmla="*/ 193582 w 481132"/>
                  <a:gd name="connsiteY29" fmla="*/ 14129 h 556084"/>
                  <a:gd name="connsiteX30" fmla="*/ 166936 w 481132"/>
                  <a:gd name="connsiteY30" fmla="*/ 96267 h 556084"/>
                  <a:gd name="connsiteX31" fmla="*/ 182610 w 481132"/>
                  <a:gd name="connsiteY31" fmla="*/ 192017 h 556084"/>
                  <a:gd name="connsiteX32" fmla="*/ 208845 w 481132"/>
                  <a:gd name="connsiteY32" fmla="*/ 77217 h 556084"/>
                  <a:gd name="connsiteX33" fmla="*/ 270434 w 481132"/>
                  <a:gd name="connsiteY33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65995 w 481132"/>
                  <a:gd name="connsiteY5" fmla="*/ 96268 h 556084"/>
                  <a:gd name="connsiteX6" fmla="*/ 321438 w 481132"/>
                  <a:gd name="connsiteY6" fmla="*/ 10899 h 556084"/>
                  <a:gd name="connsiteX7" fmla="*/ 303142 w 481132"/>
                  <a:gd name="connsiteY7" fmla="*/ 107698 h 556084"/>
                  <a:gd name="connsiteX8" fmla="*/ 317693 w 481132"/>
                  <a:gd name="connsiteY8" fmla="*/ 202330 h 556084"/>
                  <a:gd name="connsiteX9" fmla="*/ 341242 w 481132"/>
                  <a:gd name="connsiteY9" fmla="*/ 80075 h 556084"/>
                  <a:gd name="connsiteX10" fmla="*/ 397417 w 481132"/>
                  <a:gd name="connsiteY10" fmla="*/ 14129 h 556084"/>
                  <a:gd name="connsiteX11" fmla="*/ 370771 w 481132"/>
                  <a:gd name="connsiteY11" fmla="*/ 96267 h 556084"/>
                  <a:gd name="connsiteX12" fmla="*/ 386445 w 481132"/>
                  <a:gd name="connsiteY12" fmla="*/ 192017 h 556084"/>
                  <a:gd name="connsiteX13" fmla="*/ 412680 w 481132"/>
                  <a:gd name="connsiteY13" fmla="*/ 77217 h 556084"/>
                  <a:gd name="connsiteX14" fmla="*/ 474269 w 481132"/>
                  <a:gd name="connsiteY14" fmla="*/ 2161 h 556084"/>
                  <a:gd name="connsiteX15" fmla="*/ 439350 w 481132"/>
                  <a:gd name="connsiteY15" fmla="*/ 102935 h 556084"/>
                  <a:gd name="connsiteX16" fmla="*/ 435503 w 481132"/>
                  <a:gd name="connsiteY16" fmla="*/ 199494 h 556084"/>
                  <a:gd name="connsiteX17" fmla="*/ 466484 w 481132"/>
                  <a:gd name="connsiteY17" fmla="*/ 263898 h 556084"/>
                  <a:gd name="connsiteX18" fmla="*/ 463791 w 481132"/>
                  <a:gd name="connsiteY18" fmla="*/ 534058 h 556084"/>
                  <a:gd name="connsiteX19" fmla="*/ 258331 w 481132"/>
                  <a:gd name="connsiteY19" fmla="*/ 539379 h 556084"/>
                  <a:gd name="connsiteX20" fmla="*/ 19325 w 481132"/>
                  <a:gd name="connsiteY20" fmla="*/ 530620 h 556084"/>
                  <a:gd name="connsiteX21" fmla="*/ 18766 w 481132"/>
                  <a:gd name="connsiteY21" fmla="*/ 275988 h 556084"/>
                  <a:gd name="connsiteX22" fmla="*/ 55419 w 481132"/>
                  <a:gd name="connsiteY22" fmla="*/ 210924 h 556084"/>
                  <a:gd name="connsiteX23" fmla="*/ 62160 w 481132"/>
                  <a:gd name="connsiteY23" fmla="*/ 96268 h 556084"/>
                  <a:gd name="connsiteX24" fmla="*/ 117603 w 481132"/>
                  <a:gd name="connsiteY24" fmla="*/ 10899 h 556084"/>
                  <a:gd name="connsiteX25" fmla="*/ 99307 w 481132"/>
                  <a:gd name="connsiteY25" fmla="*/ 107698 h 556084"/>
                  <a:gd name="connsiteX26" fmla="*/ 113858 w 481132"/>
                  <a:gd name="connsiteY26" fmla="*/ 202330 h 556084"/>
                  <a:gd name="connsiteX27" fmla="*/ 137407 w 481132"/>
                  <a:gd name="connsiteY27" fmla="*/ 80075 h 556084"/>
                  <a:gd name="connsiteX28" fmla="*/ 193582 w 481132"/>
                  <a:gd name="connsiteY28" fmla="*/ 14129 h 556084"/>
                  <a:gd name="connsiteX29" fmla="*/ 166936 w 481132"/>
                  <a:gd name="connsiteY29" fmla="*/ 96267 h 556084"/>
                  <a:gd name="connsiteX30" fmla="*/ 182610 w 481132"/>
                  <a:gd name="connsiteY30" fmla="*/ 192017 h 556084"/>
                  <a:gd name="connsiteX31" fmla="*/ 208845 w 481132"/>
                  <a:gd name="connsiteY31" fmla="*/ 77217 h 556084"/>
                  <a:gd name="connsiteX32" fmla="*/ 270434 w 481132"/>
                  <a:gd name="connsiteY32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2976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882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75809 w 481132"/>
                  <a:gd name="connsiteY26" fmla="*/ 37921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71444 w 481132"/>
                  <a:gd name="connsiteY8" fmla="*/ 43628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3858 w 481132"/>
                  <a:gd name="connsiteY24" fmla="*/ 16867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5224 w 481132"/>
                  <a:gd name="connsiteY24" fmla="*/ 13819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9288 w 481132"/>
                  <a:gd name="connsiteY2" fmla="*/ 1682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20 w 481132"/>
                  <a:gd name="connsiteY20" fmla="*/ 1387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438"/>
                  <a:gd name="connsiteY0" fmla="*/ 3306 h 521987"/>
                  <a:gd name="connsiteX1" fmla="*/ 235515 w 481438"/>
                  <a:gd name="connsiteY1" fmla="*/ 68838 h 521987"/>
                  <a:gd name="connsiteX2" fmla="*/ 237922 w 481438"/>
                  <a:gd name="connsiteY2" fmla="*/ 130155 h 521987"/>
                  <a:gd name="connsiteX3" fmla="*/ 265995 w 481438"/>
                  <a:gd name="connsiteY3" fmla="*/ 62171 h 521987"/>
                  <a:gd name="connsiteX4" fmla="*/ 302299 w 481438"/>
                  <a:gd name="connsiteY4" fmla="*/ 12044 h 521987"/>
                  <a:gd name="connsiteX5" fmla="*/ 303142 w 481438"/>
                  <a:gd name="connsiteY5" fmla="*/ 73601 h 521987"/>
                  <a:gd name="connsiteX6" fmla="*/ 318108 w 481438"/>
                  <a:gd name="connsiteY6" fmla="*/ 125370 h 521987"/>
                  <a:gd name="connsiteX7" fmla="*/ 341242 w 481438"/>
                  <a:gd name="connsiteY7" fmla="*/ 45978 h 521987"/>
                  <a:gd name="connsiteX8" fmla="*/ 371444 w 481438"/>
                  <a:gd name="connsiteY8" fmla="*/ 9560 h 521987"/>
                  <a:gd name="connsiteX9" fmla="*/ 370771 w 481438"/>
                  <a:gd name="connsiteY9" fmla="*/ 62170 h 521987"/>
                  <a:gd name="connsiteX10" fmla="*/ 382512 w 481438"/>
                  <a:gd name="connsiteY10" fmla="*/ 124582 h 521987"/>
                  <a:gd name="connsiteX11" fmla="*/ 412680 w 481438"/>
                  <a:gd name="connsiteY11" fmla="*/ 43120 h 521987"/>
                  <a:gd name="connsiteX12" fmla="*/ 448295 w 481438"/>
                  <a:gd name="connsiteY12" fmla="*/ 9974 h 521987"/>
                  <a:gd name="connsiteX13" fmla="*/ 439350 w 481438"/>
                  <a:gd name="connsiteY13" fmla="*/ 68838 h 521987"/>
                  <a:gd name="connsiteX14" fmla="*/ 428668 w 481438"/>
                  <a:gd name="connsiteY14" fmla="*/ 136822 h 521987"/>
                  <a:gd name="connsiteX15" fmla="*/ 466484 w 481438"/>
                  <a:gd name="connsiteY15" fmla="*/ 229801 h 521987"/>
                  <a:gd name="connsiteX16" fmla="*/ 463791 w 481438"/>
                  <a:gd name="connsiteY16" fmla="*/ 499961 h 521987"/>
                  <a:gd name="connsiteX17" fmla="*/ 258331 w 481438"/>
                  <a:gd name="connsiteY17" fmla="*/ 505282 h 521987"/>
                  <a:gd name="connsiteX18" fmla="*/ 19325 w 481438"/>
                  <a:gd name="connsiteY18" fmla="*/ 496523 h 521987"/>
                  <a:gd name="connsiteX19" fmla="*/ 18766 w 481438"/>
                  <a:gd name="connsiteY19" fmla="*/ 241891 h 521987"/>
                  <a:gd name="connsiteX20" fmla="*/ 55420 w 481438"/>
                  <a:gd name="connsiteY20" fmla="*/ 138727 h 521987"/>
                  <a:gd name="connsiteX21" fmla="*/ 62160 w 481438"/>
                  <a:gd name="connsiteY21" fmla="*/ 62171 h 521987"/>
                  <a:gd name="connsiteX22" fmla="*/ 103931 w 481438"/>
                  <a:gd name="connsiteY22" fmla="*/ 4424 h 521987"/>
                  <a:gd name="connsiteX23" fmla="*/ 99307 w 481438"/>
                  <a:gd name="connsiteY23" fmla="*/ 73601 h 521987"/>
                  <a:gd name="connsiteX24" fmla="*/ 115224 w 481438"/>
                  <a:gd name="connsiteY24" fmla="*/ 137753 h 521987"/>
                  <a:gd name="connsiteX25" fmla="*/ 137407 w 481438"/>
                  <a:gd name="connsiteY25" fmla="*/ 45978 h 521987"/>
                  <a:gd name="connsiteX26" fmla="*/ 175809 w 481438"/>
                  <a:gd name="connsiteY26" fmla="*/ 3844 h 521987"/>
                  <a:gd name="connsiteX27" fmla="*/ 166936 w 481438"/>
                  <a:gd name="connsiteY27" fmla="*/ 62170 h 521987"/>
                  <a:gd name="connsiteX28" fmla="*/ 176188 w 481438"/>
                  <a:gd name="connsiteY28" fmla="*/ 129345 h 521987"/>
                  <a:gd name="connsiteX29" fmla="*/ 208845 w 481438"/>
                  <a:gd name="connsiteY29" fmla="*/ 43120 h 521987"/>
                  <a:gd name="connsiteX30" fmla="*/ 244461 w 481438"/>
                  <a:gd name="connsiteY30" fmla="*/ 3306 h 521987"/>
                  <a:gd name="connsiteX0" fmla="*/ 244461 w 481193"/>
                  <a:gd name="connsiteY0" fmla="*/ 3306 h 521987"/>
                  <a:gd name="connsiteX1" fmla="*/ 235515 w 481193"/>
                  <a:gd name="connsiteY1" fmla="*/ 68838 h 521987"/>
                  <a:gd name="connsiteX2" fmla="*/ 237922 w 481193"/>
                  <a:gd name="connsiteY2" fmla="*/ 130155 h 521987"/>
                  <a:gd name="connsiteX3" fmla="*/ 265995 w 481193"/>
                  <a:gd name="connsiteY3" fmla="*/ 62171 h 521987"/>
                  <a:gd name="connsiteX4" fmla="*/ 302299 w 481193"/>
                  <a:gd name="connsiteY4" fmla="*/ 12044 h 521987"/>
                  <a:gd name="connsiteX5" fmla="*/ 303142 w 481193"/>
                  <a:gd name="connsiteY5" fmla="*/ 73601 h 521987"/>
                  <a:gd name="connsiteX6" fmla="*/ 318108 w 481193"/>
                  <a:gd name="connsiteY6" fmla="*/ 125370 h 521987"/>
                  <a:gd name="connsiteX7" fmla="*/ 341242 w 481193"/>
                  <a:gd name="connsiteY7" fmla="*/ 45978 h 521987"/>
                  <a:gd name="connsiteX8" fmla="*/ 371444 w 481193"/>
                  <a:gd name="connsiteY8" fmla="*/ 9560 h 521987"/>
                  <a:gd name="connsiteX9" fmla="*/ 370771 w 481193"/>
                  <a:gd name="connsiteY9" fmla="*/ 62170 h 521987"/>
                  <a:gd name="connsiteX10" fmla="*/ 382512 w 481193"/>
                  <a:gd name="connsiteY10" fmla="*/ 124582 h 521987"/>
                  <a:gd name="connsiteX11" fmla="*/ 412680 w 481193"/>
                  <a:gd name="connsiteY11" fmla="*/ 43120 h 521987"/>
                  <a:gd name="connsiteX12" fmla="*/ 448295 w 481193"/>
                  <a:gd name="connsiteY12" fmla="*/ 9974 h 521987"/>
                  <a:gd name="connsiteX13" fmla="*/ 439350 w 481193"/>
                  <a:gd name="connsiteY13" fmla="*/ 68838 h 521987"/>
                  <a:gd name="connsiteX14" fmla="*/ 434136 w 481193"/>
                  <a:gd name="connsiteY14" fmla="*/ 129202 h 521987"/>
                  <a:gd name="connsiteX15" fmla="*/ 466484 w 481193"/>
                  <a:gd name="connsiteY15" fmla="*/ 229801 h 521987"/>
                  <a:gd name="connsiteX16" fmla="*/ 463791 w 481193"/>
                  <a:gd name="connsiteY16" fmla="*/ 499961 h 521987"/>
                  <a:gd name="connsiteX17" fmla="*/ 258331 w 481193"/>
                  <a:gd name="connsiteY17" fmla="*/ 505282 h 521987"/>
                  <a:gd name="connsiteX18" fmla="*/ 19325 w 481193"/>
                  <a:gd name="connsiteY18" fmla="*/ 496523 h 521987"/>
                  <a:gd name="connsiteX19" fmla="*/ 18766 w 481193"/>
                  <a:gd name="connsiteY19" fmla="*/ 241891 h 521987"/>
                  <a:gd name="connsiteX20" fmla="*/ 55420 w 481193"/>
                  <a:gd name="connsiteY20" fmla="*/ 138727 h 521987"/>
                  <a:gd name="connsiteX21" fmla="*/ 62160 w 481193"/>
                  <a:gd name="connsiteY21" fmla="*/ 62171 h 521987"/>
                  <a:gd name="connsiteX22" fmla="*/ 103931 w 481193"/>
                  <a:gd name="connsiteY22" fmla="*/ 4424 h 521987"/>
                  <a:gd name="connsiteX23" fmla="*/ 99307 w 481193"/>
                  <a:gd name="connsiteY23" fmla="*/ 73601 h 521987"/>
                  <a:gd name="connsiteX24" fmla="*/ 115224 w 481193"/>
                  <a:gd name="connsiteY24" fmla="*/ 137753 h 521987"/>
                  <a:gd name="connsiteX25" fmla="*/ 137407 w 481193"/>
                  <a:gd name="connsiteY25" fmla="*/ 45978 h 521987"/>
                  <a:gd name="connsiteX26" fmla="*/ 175809 w 481193"/>
                  <a:gd name="connsiteY26" fmla="*/ 3844 h 521987"/>
                  <a:gd name="connsiteX27" fmla="*/ 166936 w 481193"/>
                  <a:gd name="connsiteY27" fmla="*/ 62170 h 521987"/>
                  <a:gd name="connsiteX28" fmla="*/ 176188 w 481193"/>
                  <a:gd name="connsiteY28" fmla="*/ 129345 h 521987"/>
                  <a:gd name="connsiteX29" fmla="*/ 208845 w 481193"/>
                  <a:gd name="connsiteY29" fmla="*/ 43120 h 521987"/>
                  <a:gd name="connsiteX30" fmla="*/ 244461 w 481193"/>
                  <a:gd name="connsiteY30" fmla="*/ 3306 h 521987"/>
                  <a:gd name="connsiteX0" fmla="*/ 226304 w 463036"/>
                  <a:gd name="connsiteY0" fmla="*/ 3306 h 522107"/>
                  <a:gd name="connsiteX1" fmla="*/ 217358 w 463036"/>
                  <a:gd name="connsiteY1" fmla="*/ 68838 h 522107"/>
                  <a:gd name="connsiteX2" fmla="*/ 219765 w 463036"/>
                  <a:gd name="connsiteY2" fmla="*/ 130155 h 522107"/>
                  <a:gd name="connsiteX3" fmla="*/ 247838 w 463036"/>
                  <a:gd name="connsiteY3" fmla="*/ 62171 h 522107"/>
                  <a:gd name="connsiteX4" fmla="*/ 284142 w 463036"/>
                  <a:gd name="connsiteY4" fmla="*/ 12044 h 522107"/>
                  <a:gd name="connsiteX5" fmla="*/ 284985 w 463036"/>
                  <a:gd name="connsiteY5" fmla="*/ 73601 h 522107"/>
                  <a:gd name="connsiteX6" fmla="*/ 299951 w 463036"/>
                  <a:gd name="connsiteY6" fmla="*/ 125370 h 522107"/>
                  <a:gd name="connsiteX7" fmla="*/ 323085 w 463036"/>
                  <a:gd name="connsiteY7" fmla="*/ 45978 h 522107"/>
                  <a:gd name="connsiteX8" fmla="*/ 353287 w 463036"/>
                  <a:gd name="connsiteY8" fmla="*/ 9560 h 522107"/>
                  <a:gd name="connsiteX9" fmla="*/ 352614 w 463036"/>
                  <a:gd name="connsiteY9" fmla="*/ 62170 h 522107"/>
                  <a:gd name="connsiteX10" fmla="*/ 364355 w 463036"/>
                  <a:gd name="connsiteY10" fmla="*/ 124582 h 522107"/>
                  <a:gd name="connsiteX11" fmla="*/ 394523 w 463036"/>
                  <a:gd name="connsiteY11" fmla="*/ 43120 h 522107"/>
                  <a:gd name="connsiteX12" fmla="*/ 430138 w 463036"/>
                  <a:gd name="connsiteY12" fmla="*/ 9974 h 522107"/>
                  <a:gd name="connsiteX13" fmla="*/ 421193 w 463036"/>
                  <a:gd name="connsiteY13" fmla="*/ 68838 h 522107"/>
                  <a:gd name="connsiteX14" fmla="*/ 415979 w 463036"/>
                  <a:gd name="connsiteY14" fmla="*/ 129202 h 522107"/>
                  <a:gd name="connsiteX15" fmla="*/ 448327 w 463036"/>
                  <a:gd name="connsiteY15" fmla="*/ 229801 h 522107"/>
                  <a:gd name="connsiteX16" fmla="*/ 445634 w 463036"/>
                  <a:gd name="connsiteY16" fmla="*/ 499961 h 522107"/>
                  <a:gd name="connsiteX17" fmla="*/ 240174 w 463036"/>
                  <a:gd name="connsiteY17" fmla="*/ 505282 h 522107"/>
                  <a:gd name="connsiteX18" fmla="*/ 34079 w 463036"/>
                  <a:gd name="connsiteY18" fmla="*/ 493657 h 522107"/>
                  <a:gd name="connsiteX19" fmla="*/ 609 w 463036"/>
                  <a:gd name="connsiteY19" fmla="*/ 241891 h 522107"/>
                  <a:gd name="connsiteX20" fmla="*/ 37263 w 463036"/>
                  <a:gd name="connsiteY20" fmla="*/ 138727 h 522107"/>
                  <a:gd name="connsiteX21" fmla="*/ 44003 w 463036"/>
                  <a:gd name="connsiteY21" fmla="*/ 62171 h 522107"/>
                  <a:gd name="connsiteX22" fmla="*/ 85774 w 463036"/>
                  <a:gd name="connsiteY22" fmla="*/ 4424 h 522107"/>
                  <a:gd name="connsiteX23" fmla="*/ 81150 w 463036"/>
                  <a:gd name="connsiteY23" fmla="*/ 73601 h 522107"/>
                  <a:gd name="connsiteX24" fmla="*/ 97067 w 463036"/>
                  <a:gd name="connsiteY24" fmla="*/ 137753 h 522107"/>
                  <a:gd name="connsiteX25" fmla="*/ 119250 w 463036"/>
                  <a:gd name="connsiteY25" fmla="*/ 45978 h 522107"/>
                  <a:gd name="connsiteX26" fmla="*/ 157652 w 463036"/>
                  <a:gd name="connsiteY26" fmla="*/ 3844 h 522107"/>
                  <a:gd name="connsiteX27" fmla="*/ 148779 w 463036"/>
                  <a:gd name="connsiteY27" fmla="*/ 62170 h 522107"/>
                  <a:gd name="connsiteX28" fmla="*/ 158031 w 463036"/>
                  <a:gd name="connsiteY28" fmla="*/ 129345 h 522107"/>
                  <a:gd name="connsiteX29" fmla="*/ 190688 w 463036"/>
                  <a:gd name="connsiteY29" fmla="*/ 43120 h 522107"/>
                  <a:gd name="connsiteX30" fmla="*/ 226304 w 463036"/>
                  <a:gd name="connsiteY30" fmla="*/ 3306 h 522107"/>
                  <a:gd name="connsiteX0" fmla="*/ 226405 w 462837"/>
                  <a:gd name="connsiteY0" fmla="*/ 3306 h 532376"/>
                  <a:gd name="connsiteX1" fmla="*/ 217459 w 462837"/>
                  <a:gd name="connsiteY1" fmla="*/ 68838 h 532376"/>
                  <a:gd name="connsiteX2" fmla="*/ 219866 w 462837"/>
                  <a:gd name="connsiteY2" fmla="*/ 130155 h 532376"/>
                  <a:gd name="connsiteX3" fmla="*/ 247939 w 462837"/>
                  <a:gd name="connsiteY3" fmla="*/ 62171 h 532376"/>
                  <a:gd name="connsiteX4" fmla="*/ 284243 w 462837"/>
                  <a:gd name="connsiteY4" fmla="*/ 12044 h 532376"/>
                  <a:gd name="connsiteX5" fmla="*/ 285086 w 462837"/>
                  <a:gd name="connsiteY5" fmla="*/ 73601 h 532376"/>
                  <a:gd name="connsiteX6" fmla="*/ 300052 w 462837"/>
                  <a:gd name="connsiteY6" fmla="*/ 125370 h 532376"/>
                  <a:gd name="connsiteX7" fmla="*/ 323186 w 462837"/>
                  <a:gd name="connsiteY7" fmla="*/ 45978 h 532376"/>
                  <a:gd name="connsiteX8" fmla="*/ 353388 w 462837"/>
                  <a:gd name="connsiteY8" fmla="*/ 9560 h 532376"/>
                  <a:gd name="connsiteX9" fmla="*/ 352715 w 462837"/>
                  <a:gd name="connsiteY9" fmla="*/ 62170 h 532376"/>
                  <a:gd name="connsiteX10" fmla="*/ 364456 w 462837"/>
                  <a:gd name="connsiteY10" fmla="*/ 124582 h 532376"/>
                  <a:gd name="connsiteX11" fmla="*/ 394624 w 462837"/>
                  <a:gd name="connsiteY11" fmla="*/ 43120 h 532376"/>
                  <a:gd name="connsiteX12" fmla="*/ 430239 w 462837"/>
                  <a:gd name="connsiteY12" fmla="*/ 9974 h 532376"/>
                  <a:gd name="connsiteX13" fmla="*/ 421294 w 462837"/>
                  <a:gd name="connsiteY13" fmla="*/ 68838 h 532376"/>
                  <a:gd name="connsiteX14" fmla="*/ 416080 w 462837"/>
                  <a:gd name="connsiteY14" fmla="*/ 129202 h 532376"/>
                  <a:gd name="connsiteX15" fmla="*/ 448428 w 462837"/>
                  <a:gd name="connsiteY15" fmla="*/ 229801 h 532376"/>
                  <a:gd name="connsiteX16" fmla="*/ 445735 w 462837"/>
                  <a:gd name="connsiteY16" fmla="*/ 499961 h 532376"/>
                  <a:gd name="connsiteX17" fmla="*/ 244388 w 462837"/>
                  <a:gd name="connsiteY17" fmla="*/ 526779 h 532376"/>
                  <a:gd name="connsiteX18" fmla="*/ 34180 w 462837"/>
                  <a:gd name="connsiteY18" fmla="*/ 493657 h 532376"/>
                  <a:gd name="connsiteX19" fmla="*/ 710 w 462837"/>
                  <a:gd name="connsiteY19" fmla="*/ 241891 h 532376"/>
                  <a:gd name="connsiteX20" fmla="*/ 37364 w 462837"/>
                  <a:gd name="connsiteY20" fmla="*/ 138727 h 532376"/>
                  <a:gd name="connsiteX21" fmla="*/ 44104 w 462837"/>
                  <a:gd name="connsiteY21" fmla="*/ 62171 h 532376"/>
                  <a:gd name="connsiteX22" fmla="*/ 85875 w 462837"/>
                  <a:gd name="connsiteY22" fmla="*/ 4424 h 532376"/>
                  <a:gd name="connsiteX23" fmla="*/ 81251 w 462837"/>
                  <a:gd name="connsiteY23" fmla="*/ 73601 h 532376"/>
                  <a:gd name="connsiteX24" fmla="*/ 97168 w 462837"/>
                  <a:gd name="connsiteY24" fmla="*/ 137753 h 532376"/>
                  <a:gd name="connsiteX25" fmla="*/ 119351 w 462837"/>
                  <a:gd name="connsiteY25" fmla="*/ 45978 h 532376"/>
                  <a:gd name="connsiteX26" fmla="*/ 157753 w 462837"/>
                  <a:gd name="connsiteY26" fmla="*/ 3844 h 532376"/>
                  <a:gd name="connsiteX27" fmla="*/ 148880 w 462837"/>
                  <a:gd name="connsiteY27" fmla="*/ 62170 h 532376"/>
                  <a:gd name="connsiteX28" fmla="*/ 158132 w 462837"/>
                  <a:gd name="connsiteY28" fmla="*/ 129345 h 532376"/>
                  <a:gd name="connsiteX29" fmla="*/ 190789 w 462837"/>
                  <a:gd name="connsiteY29" fmla="*/ 43120 h 532376"/>
                  <a:gd name="connsiteX30" fmla="*/ 226405 w 462837"/>
                  <a:gd name="connsiteY30" fmla="*/ 3306 h 532376"/>
                  <a:gd name="connsiteX0" fmla="*/ 226405 w 457231"/>
                  <a:gd name="connsiteY0" fmla="*/ 3306 h 530879"/>
                  <a:gd name="connsiteX1" fmla="*/ 217459 w 457231"/>
                  <a:gd name="connsiteY1" fmla="*/ 68838 h 530879"/>
                  <a:gd name="connsiteX2" fmla="*/ 219866 w 457231"/>
                  <a:gd name="connsiteY2" fmla="*/ 130155 h 530879"/>
                  <a:gd name="connsiteX3" fmla="*/ 247939 w 457231"/>
                  <a:gd name="connsiteY3" fmla="*/ 62171 h 530879"/>
                  <a:gd name="connsiteX4" fmla="*/ 284243 w 457231"/>
                  <a:gd name="connsiteY4" fmla="*/ 12044 h 530879"/>
                  <a:gd name="connsiteX5" fmla="*/ 285086 w 457231"/>
                  <a:gd name="connsiteY5" fmla="*/ 73601 h 530879"/>
                  <a:gd name="connsiteX6" fmla="*/ 300052 w 457231"/>
                  <a:gd name="connsiteY6" fmla="*/ 125370 h 530879"/>
                  <a:gd name="connsiteX7" fmla="*/ 323186 w 457231"/>
                  <a:gd name="connsiteY7" fmla="*/ 45978 h 530879"/>
                  <a:gd name="connsiteX8" fmla="*/ 353388 w 457231"/>
                  <a:gd name="connsiteY8" fmla="*/ 9560 h 530879"/>
                  <a:gd name="connsiteX9" fmla="*/ 352715 w 457231"/>
                  <a:gd name="connsiteY9" fmla="*/ 62170 h 530879"/>
                  <a:gd name="connsiteX10" fmla="*/ 364456 w 457231"/>
                  <a:gd name="connsiteY10" fmla="*/ 124582 h 530879"/>
                  <a:gd name="connsiteX11" fmla="*/ 394624 w 457231"/>
                  <a:gd name="connsiteY11" fmla="*/ 43120 h 530879"/>
                  <a:gd name="connsiteX12" fmla="*/ 430239 w 457231"/>
                  <a:gd name="connsiteY12" fmla="*/ 9974 h 530879"/>
                  <a:gd name="connsiteX13" fmla="*/ 421294 w 457231"/>
                  <a:gd name="connsiteY13" fmla="*/ 68838 h 530879"/>
                  <a:gd name="connsiteX14" fmla="*/ 416080 w 457231"/>
                  <a:gd name="connsiteY14" fmla="*/ 129202 h 530879"/>
                  <a:gd name="connsiteX15" fmla="*/ 448428 w 457231"/>
                  <a:gd name="connsiteY15" fmla="*/ 229801 h 530879"/>
                  <a:gd name="connsiteX16" fmla="*/ 437508 w 457231"/>
                  <a:gd name="connsiteY16" fmla="*/ 465566 h 530879"/>
                  <a:gd name="connsiteX17" fmla="*/ 244388 w 457231"/>
                  <a:gd name="connsiteY17" fmla="*/ 526779 h 530879"/>
                  <a:gd name="connsiteX18" fmla="*/ 34180 w 457231"/>
                  <a:gd name="connsiteY18" fmla="*/ 493657 h 530879"/>
                  <a:gd name="connsiteX19" fmla="*/ 710 w 457231"/>
                  <a:gd name="connsiteY19" fmla="*/ 241891 h 530879"/>
                  <a:gd name="connsiteX20" fmla="*/ 37364 w 457231"/>
                  <a:gd name="connsiteY20" fmla="*/ 138727 h 530879"/>
                  <a:gd name="connsiteX21" fmla="*/ 44104 w 457231"/>
                  <a:gd name="connsiteY21" fmla="*/ 62171 h 530879"/>
                  <a:gd name="connsiteX22" fmla="*/ 85875 w 457231"/>
                  <a:gd name="connsiteY22" fmla="*/ 4424 h 530879"/>
                  <a:gd name="connsiteX23" fmla="*/ 81251 w 457231"/>
                  <a:gd name="connsiteY23" fmla="*/ 73601 h 530879"/>
                  <a:gd name="connsiteX24" fmla="*/ 97168 w 457231"/>
                  <a:gd name="connsiteY24" fmla="*/ 137753 h 530879"/>
                  <a:gd name="connsiteX25" fmla="*/ 119351 w 457231"/>
                  <a:gd name="connsiteY25" fmla="*/ 45978 h 530879"/>
                  <a:gd name="connsiteX26" fmla="*/ 157753 w 457231"/>
                  <a:gd name="connsiteY26" fmla="*/ 3844 h 530879"/>
                  <a:gd name="connsiteX27" fmla="*/ 148880 w 457231"/>
                  <a:gd name="connsiteY27" fmla="*/ 62170 h 530879"/>
                  <a:gd name="connsiteX28" fmla="*/ 158132 w 457231"/>
                  <a:gd name="connsiteY28" fmla="*/ 129345 h 530879"/>
                  <a:gd name="connsiteX29" fmla="*/ 190789 w 457231"/>
                  <a:gd name="connsiteY29" fmla="*/ 43120 h 530879"/>
                  <a:gd name="connsiteX30" fmla="*/ 226405 w 457231"/>
                  <a:gd name="connsiteY30" fmla="*/ 3306 h 530879"/>
                  <a:gd name="connsiteX0" fmla="*/ 226405 w 455959"/>
                  <a:gd name="connsiteY0" fmla="*/ 3306 h 529406"/>
                  <a:gd name="connsiteX1" fmla="*/ 217459 w 455959"/>
                  <a:gd name="connsiteY1" fmla="*/ 68838 h 529406"/>
                  <a:gd name="connsiteX2" fmla="*/ 219866 w 455959"/>
                  <a:gd name="connsiteY2" fmla="*/ 130155 h 529406"/>
                  <a:gd name="connsiteX3" fmla="*/ 247939 w 455959"/>
                  <a:gd name="connsiteY3" fmla="*/ 62171 h 529406"/>
                  <a:gd name="connsiteX4" fmla="*/ 284243 w 455959"/>
                  <a:gd name="connsiteY4" fmla="*/ 12044 h 529406"/>
                  <a:gd name="connsiteX5" fmla="*/ 285086 w 455959"/>
                  <a:gd name="connsiteY5" fmla="*/ 73601 h 529406"/>
                  <a:gd name="connsiteX6" fmla="*/ 300052 w 455959"/>
                  <a:gd name="connsiteY6" fmla="*/ 125370 h 529406"/>
                  <a:gd name="connsiteX7" fmla="*/ 323186 w 455959"/>
                  <a:gd name="connsiteY7" fmla="*/ 45978 h 529406"/>
                  <a:gd name="connsiteX8" fmla="*/ 353388 w 455959"/>
                  <a:gd name="connsiteY8" fmla="*/ 9560 h 529406"/>
                  <a:gd name="connsiteX9" fmla="*/ 352715 w 455959"/>
                  <a:gd name="connsiteY9" fmla="*/ 62170 h 529406"/>
                  <a:gd name="connsiteX10" fmla="*/ 364456 w 455959"/>
                  <a:gd name="connsiteY10" fmla="*/ 124582 h 529406"/>
                  <a:gd name="connsiteX11" fmla="*/ 394624 w 455959"/>
                  <a:gd name="connsiteY11" fmla="*/ 43120 h 529406"/>
                  <a:gd name="connsiteX12" fmla="*/ 430239 w 455959"/>
                  <a:gd name="connsiteY12" fmla="*/ 9974 h 529406"/>
                  <a:gd name="connsiteX13" fmla="*/ 421294 w 455959"/>
                  <a:gd name="connsiteY13" fmla="*/ 68838 h 529406"/>
                  <a:gd name="connsiteX14" fmla="*/ 416080 w 455959"/>
                  <a:gd name="connsiteY14" fmla="*/ 129202 h 529406"/>
                  <a:gd name="connsiteX15" fmla="*/ 448428 w 455959"/>
                  <a:gd name="connsiteY15" fmla="*/ 229801 h 529406"/>
                  <a:gd name="connsiteX16" fmla="*/ 435453 w 455959"/>
                  <a:gd name="connsiteY16" fmla="*/ 485630 h 529406"/>
                  <a:gd name="connsiteX17" fmla="*/ 244388 w 455959"/>
                  <a:gd name="connsiteY17" fmla="*/ 526779 h 529406"/>
                  <a:gd name="connsiteX18" fmla="*/ 34180 w 455959"/>
                  <a:gd name="connsiteY18" fmla="*/ 493657 h 529406"/>
                  <a:gd name="connsiteX19" fmla="*/ 710 w 455959"/>
                  <a:gd name="connsiteY19" fmla="*/ 241891 h 529406"/>
                  <a:gd name="connsiteX20" fmla="*/ 37364 w 455959"/>
                  <a:gd name="connsiteY20" fmla="*/ 138727 h 529406"/>
                  <a:gd name="connsiteX21" fmla="*/ 44104 w 455959"/>
                  <a:gd name="connsiteY21" fmla="*/ 62171 h 529406"/>
                  <a:gd name="connsiteX22" fmla="*/ 85875 w 455959"/>
                  <a:gd name="connsiteY22" fmla="*/ 4424 h 529406"/>
                  <a:gd name="connsiteX23" fmla="*/ 81251 w 455959"/>
                  <a:gd name="connsiteY23" fmla="*/ 73601 h 529406"/>
                  <a:gd name="connsiteX24" fmla="*/ 97168 w 455959"/>
                  <a:gd name="connsiteY24" fmla="*/ 137753 h 529406"/>
                  <a:gd name="connsiteX25" fmla="*/ 119351 w 455959"/>
                  <a:gd name="connsiteY25" fmla="*/ 45978 h 529406"/>
                  <a:gd name="connsiteX26" fmla="*/ 157753 w 455959"/>
                  <a:gd name="connsiteY26" fmla="*/ 3844 h 529406"/>
                  <a:gd name="connsiteX27" fmla="*/ 148880 w 455959"/>
                  <a:gd name="connsiteY27" fmla="*/ 62170 h 529406"/>
                  <a:gd name="connsiteX28" fmla="*/ 158132 w 455959"/>
                  <a:gd name="connsiteY28" fmla="*/ 129345 h 529406"/>
                  <a:gd name="connsiteX29" fmla="*/ 190789 w 455959"/>
                  <a:gd name="connsiteY29" fmla="*/ 43120 h 529406"/>
                  <a:gd name="connsiteX30" fmla="*/ 226405 w 455959"/>
                  <a:gd name="connsiteY30" fmla="*/ 3306 h 529406"/>
                  <a:gd name="connsiteX0" fmla="*/ 225839 w 455393"/>
                  <a:gd name="connsiteY0" fmla="*/ 3306 h 529406"/>
                  <a:gd name="connsiteX1" fmla="*/ 216893 w 455393"/>
                  <a:gd name="connsiteY1" fmla="*/ 68838 h 529406"/>
                  <a:gd name="connsiteX2" fmla="*/ 219300 w 455393"/>
                  <a:gd name="connsiteY2" fmla="*/ 130155 h 529406"/>
                  <a:gd name="connsiteX3" fmla="*/ 247373 w 455393"/>
                  <a:gd name="connsiteY3" fmla="*/ 62171 h 529406"/>
                  <a:gd name="connsiteX4" fmla="*/ 283677 w 455393"/>
                  <a:gd name="connsiteY4" fmla="*/ 12044 h 529406"/>
                  <a:gd name="connsiteX5" fmla="*/ 284520 w 455393"/>
                  <a:gd name="connsiteY5" fmla="*/ 73601 h 529406"/>
                  <a:gd name="connsiteX6" fmla="*/ 299486 w 455393"/>
                  <a:gd name="connsiteY6" fmla="*/ 125370 h 529406"/>
                  <a:gd name="connsiteX7" fmla="*/ 322620 w 455393"/>
                  <a:gd name="connsiteY7" fmla="*/ 45978 h 529406"/>
                  <a:gd name="connsiteX8" fmla="*/ 352822 w 455393"/>
                  <a:gd name="connsiteY8" fmla="*/ 9560 h 529406"/>
                  <a:gd name="connsiteX9" fmla="*/ 352149 w 455393"/>
                  <a:gd name="connsiteY9" fmla="*/ 62170 h 529406"/>
                  <a:gd name="connsiteX10" fmla="*/ 363890 w 455393"/>
                  <a:gd name="connsiteY10" fmla="*/ 124582 h 529406"/>
                  <a:gd name="connsiteX11" fmla="*/ 394058 w 455393"/>
                  <a:gd name="connsiteY11" fmla="*/ 43120 h 529406"/>
                  <a:gd name="connsiteX12" fmla="*/ 429673 w 455393"/>
                  <a:gd name="connsiteY12" fmla="*/ 9974 h 529406"/>
                  <a:gd name="connsiteX13" fmla="*/ 420728 w 455393"/>
                  <a:gd name="connsiteY13" fmla="*/ 68838 h 529406"/>
                  <a:gd name="connsiteX14" fmla="*/ 415514 w 455393"/>
                  <a:gd name="connsiteY14" fmla="*/ 129202 h 529406"/>
                  <a:gd name="connsiteX15" fmla="*/ 447862 w 455393"/>
                  <a:gd name="connsiteY15" fmla="*/ 229801 h 529406"/>
                  <a:gd name="connsiteX16" fmla="*/ 434887 w 455393"/>
                  <a:gd name="connsiteY16" fmla="*/ 485630 h 529406"/>
                  <a:gd name="connsiteX17" fmla="*/ 243822 w 455393"/>
                  <a:gd name="connsiteY17" fmla="*/ 526779 h 529406"/>
                  <a:gd name="connsiteX18" fmla="*/ 33614 w 455393"/>
                  <a:gd name="connsiteY18" fmla="*/ 493657 h 529406"/>
                  <a:gd name="connsiteX19" fmla="*/ 144 w 455393"/>
                  <a:gd name="connsiteY19" fmla="*/ 241891 h 529406"/>
                  <a:gd name="connsiteX20" fmla="*/ 22398 w 455393"/>
                  <a:gd name="connsiteY20" fmla="*/ 138726 h 529406"/>
                  <a:gd name="connsiteX21" fmla="*/ 43538 w 455393"/>
                  <a:gd name="connsiteY21" fmla="*/ 62171 h 529406"/>
                  <a:gd name="connsiteX22" fmla="*/ 85309 w 455393"/>
                  <a:gd name="connsiteY22" fmla="*/ 4424 h 529406"/>
                  <a:gd name="connsiteX23" fmla="*/ 80685 w 455393"/>
                  <a:gd name="connsiteY23" fmla="*/ 73601 h 529406"/>
                  <a:gd name="connsiteX24" fmla="*/ 96602 w 455393"/>
                  <a:gd name="connsiteY24" fmla="*/ 137753 h 529406"/>
                  <a:gd name="connsiteX25" fmla="*/ 118785 w 455393"/>
                  <a:gd name="connsiteY25" fmla="*/ 45978 h 529406"/>
                  <a:gd name="connsiteX26" fmla="*/ 157187 w 455393"/>
                  <a:gd name="connsiteY26" fmla="*/ 3844 h 529406"/>
                  <a:gd name="connsiteX27" fmla="*/ 148314 w 455393"/>
                  <a:gd name="connsiteY27" fmla="*/ 62170 h 529406"/>
                  <a:gd name="connsiteX28" fmla="*/ 157566 w 455393"/>
                  <a:gd name="connsiteY28" fmla="*/ 129345 h 529406"/>
                  <a:gd name="connsiteX29" fmla="*/ 190223 w 455393"/>
                  <a:gd name="connsiteY29" fmla="*/ 43120 h 529406"/>
                  <a:gd name="connsiteX30" fmla="*/ 225839 w 455393"/>
                  <a:gd name="connsiteY30" fmla="*/ 3306 h 529406"/>
                  <a:gd name="connsiteX0" fmla="*/ 225839 w 455393"/>
                  <a:gd name="connsiteY0" fmla="*/ 3306 h 529857"/>
                  <a:gd name="connsiteX1" fmla="*/ 216893 w 455393"/>
                  <a:gd name="connsiteY1" fmla="*/ 68838 h 529857"/>
                  <a:gd name="connsiteX2" fmla="*/ 219300 w 455393"/>
                  <a:gd name="connsiteY2" fmla="*/ 130155 h 529857"/>
                  <a:gd name="connsiteX3" fmla="*/ 247373 w 455393"/>
                  <a:gd name="connsiteY3" fmla="*/ 62171 h 529857"/>
                  <a:gd name="connsiteX4" fmla="*/ 283677 w 455393"/>
                  <a:gd name="connsiteY4" fmla="*/ 12044 h 529857"/>
                  <a:gd name="connsiteX5" fmla="*/ 284520 w 455393"/>
                  <a:gd name="connsiteY5" fmla="*/ 73601 h 529857"/>
                  <a:gd name="connsiteX6" fmla="*/ 299486 w 455393"/>
                  <a:gd name="connsiteY6" fmla="*/ 125370 h 529857"/>
                  <a:gd name="connsiteX7" fmla="*/ 322620 w 455393"/>
                  <a:gd name="connsiteY7" fmla="*/ 45978 h 529857"/>
                  <a:gd name="connsiteX8" fmla="*/ 352822 w 455393"/>
                  <a:gd name="connsiteY8" fmla="*/ 9560 h 529857"/>
                  <a:gd name="connsiteX9" fmla="*/ 352149 w 455393"/>
                  <a:gd name="connsiteY9" fmla="*/ 62170 h 529857"/>
                  <a:gd name="connsiteX10" fmla="*/ 363890 w 455393"/>
                  <a:gd name="connsiteY10" fmla="*/ 124582 h 529857"/>
                  <a:gd name="connsiteX11" fmla="*/ 394058 w 455393"/>
                  <a:gd name="connsiteY11" fmla="*/ 43120 h 529857"/>
                  <a:gd name="connsiteX12" fmla="*/ 429673 w 455393"/>
                  <a:gd name="connsiteY12" fmla="*/ 9974 h 529857"/>
                  <a:gd name="connsiteX13" fmla="*/ 420728 w 455393"/>
                  <a:gd name="connsiteY13" fmla="*/ 68838 h 529857"/>
                  <a:gd name="connsiteX14" fmla="*/ 415514 w 455393"/>
                  <a:gd name="connsiteY14" fmla="*/ 129202 h 529857"/>
                  <a:gd name="connsiteX15" fmla="*/ 447862 w 455393"/>
                  <a:gd name="connsiteY15" fmla="*/ 229801 h 529857"/>
                  <a:gd name="connsiteX16" fmla="*/ 434887 w 455393"/>
                  <a:gd name="connsiteY16" fmla="*/ 485630 h 529857"/>
                  <a:gd name="connsiteX17" fmla="*/ 243822 w 455393"/>
                  <a:gd name="connsiteY17" fmla="*/ 526779 h 529857"/>
                  <a:gd name="connsiteX18" fmla="*/ 33614 w 455393"/>
                  <a:gd name="connsiteY18" fmla="*/ 493657 h 529857"/>
                  <a:gd name="connsiteX19" fmla="*/ 145 w 455393"/>
                  <a:gd name="connsiteY19" fmla="*/ 231859 h 529857"/>
                  <a:gd name="connsiteX20" fmla="*/ 22398 w 455393"/>
                  <a:gd name="connsiteY20" fmla="*/ 138726 h 529857"/>
                  <a:gd name="connsiteX21" fmla="*/ 43538 w 455393"/>
                  <a:gd name="connsiteY21" fmla="*/ 62171 h 529857"/>
                  <a:gd name="connsiteX22" fmla="*/ 85309 w 455393"/>
                  <a:gd name="connsiteY22" fmla="*/ 4424 h 529857"/>
                  <a:gd name="connsiteX23" fmla="*/ 80685 w 455393"/>
                  <a:gd name="connsiteY23" fmla="*/ 73601 h 529857"/>
                  <a:gd name="connsiteX24" fmla="*/ 96602 w 455393"/>
                  <a:gd name="connsiteY24" fmla="*/ 137753 h 529857"/>
                  <a:gd name="connsiteX25" fmla="*/ 118785 w 455393"/>
                  <a:gd name="connsiteY25" fmla="*/ 45978 h 529857"/>
                  <a:gd name="connsiteX26" fmla="*/ 157187 w 455393"/>
                  <a:gd name="connsiteY26" fmla="*/ 3844 h 529857"/>
                  <a:gd name="connsiteX27" fmla="*/ 148314 w 455393"/>
                  <a:gd name="connsiteY27" fmla="*/ 62170 h 529857"/>
                  <a:gd name="connsiteX28" fmla="*/ 157566 w 455393"/>
                  <a:gd name="connsiteY28" fmla="*/ 129345 h 529857"/>
                  <a:gd name="connsiteX29" fmla="*/ 190223 w 455393"/>
                  <a:gd name="connsiteY29" fmla="*/ 43120 h 529857"/>
                  <a:gd name="connsiteX30" fmla="*/ 225839 w 455393"/>
                  <a:gd name="connsiteY30" fmla="*/ 3306 h 529857"/>
                  <a:gd name="connsiteX0" fmla="*/ 225839 w 453890"/>
                  <a:gd name="connsiteY0" fmla="*/ 3306 h 529859"/>
                  <a:gd name="connsiteX1" fmla="*/ 216893 w 453890"/>
                  <a:gd name="connsiteY1" fmla="*/ 68838 h 529859"/>
                  <a:gd name="connsiteX2" fmla="*/ 219300 w 453890"/>
                  <a:gd name="connsiteY2" fmla="*/ 130155 h 529859"/>
                  <a:gd name="connsiteX3" fmla="*/ 247373 w 453890"/>
                  <a:gd name="connsiteY3" fmla="*/ 62171 h 529859"/>
                  <a:gd name="connsiteX4" fmla="*/ 283677 w 453890"/>
                  <a:gd name="connsiteY4" fmla="*/ 12044 h 529859"/>
                  <a:gd name="connsiteX5" fmla="*/ 284520 w 453890"/>
                  <a:gd name="connsiteY5" fmla="*/ 73601 h 529859"/>
                  <a:gd name="connsiteX6" fmla="*/ 299486 w 453890"/>
                  <a:gd name="connsiteY6" fmla="*/ 125370 h 529859"/>
                  <a:gd name="connsiteX7" fmla="*/ 322620 w 453890"/>
                  <a:gd name="connsiteY7" fmla="*/ 45978 h 529859"/>
                  <a:gd name="connsiteX8" fmla="*/ 352822 w 453890"/>
                  <a:gd name="connsiteY8" fmla="*/ 9560 h 529859"/>
                  <a:gd name="connsiteX9" fmla="*/ 352149 w 453890"/>
                  <a:gd name="connsiteY9" fmla="*/ 62170 h 529859"/>
                  <a:gd name="connsiteX10" fmla="*/ 363890 w 453890"/>
                  <a:gd name="connsiteY10" fmla="*/ 124582 h 529859"/>
                  <a:gd name="connsiteX11" fmla="*/ 394058 w 453890"/>
                  <a:gd name="connsiteY11" fmla="*/ 43120 h 529859"/>
                  <a:gd name="connsiteX12" fmla="*/ 429673 w 453890"/>
                  <a:gd name="connsiteY12" fmla="*/ 9974 h 529859"/>
                  <a:gd name="connsiteX13" fmla="*/ 420728 w 453890"/>
                  <a:gd name="connsiteY13" fmla="*/ 68838 h 529859"/>
                  <a:gd name="connsiteX14" fmla="*/ 442255 w 453890"/>
                  <a:gd name="connsiteY14" fmla="*/ 129202 h 529859"/>
                  <a:gd name="connsiteX15" fmla="*/ 447862 w 453890"/>
                  <a:gd name="connsiteY15" fmla="*/ 229801 h 529859"/>
                  <a:gd name="connsiteX16" fmla="*/ 434887 w 453890"/>
                  <a:gd name="connsiteY16" fmla="*/ 485630 h 529859"/>
                  <a:gd name="connsiteX17" fmla="*/ 243822 w 453890"/>
                  <a:gd name="connsiteY17" fmla="*/ 526779 h 529859"/>
                  <a:gd name="connsiteX18" fmla="*/ 33614 w 453890"/>
                  <a:gd name="connsiteY18" fmla="*/ 493657 h 529859"/>
                  <a:gd name="connsiteX19" fmla="*/ 145 w 453890"/>
                  <a:gd name="connsiteY19" fmla="*/ 231859 h 529859"/>
                  <a:gd name="connsiteX20" fmla="*/ 22398 w 453890"/>
                  <a:gd name="connsiteY20" fmla="*/ 138726 h 529859"/>
                  <a:gd name="connsiteX21" fmla="*/ 43538 w 453890"/>
                  <a:gd name="connsiteY21" fmla="*/ 62171 h 529859"/>
                  <a:gd name="connsiteX22" fmla="*/ 85309 w 453890"/>
                  <a:gd name="connsiteY22" fmla="*/ 4424 h 529859"/>
                  <a:gd name="connsiteX23" fmla="*/ 80685 w 453890"/>
                  <a:gd name="connsiteY23" fmla="*/ 73601 h 529859"/>
                  <a:gd name="connsiteX24" fmla="*/ 96602 w 453890"/>
                  <a:gd name="connsiteY24" fmla="*/ 137753 h 529859"/>
                  <a:gd name="connsiteX25" fmla="*/ 118785 w 453890"/>
                  <a:gd name="connsiteY25" fmla="*/ 45978 h 529859"/>
                  <a:gd name="connsiteX26" fmla="*/ 157187 w 453890"/>
                  <a:gd name="connsiteY26" fmla="*/ 3844 h 529859"/>
                  <a:gd name="connsiteX27" fmla="*/ 148314 w 453890"/>
                  <a:gd name="connsiteY27" fmla="*/ 62170 h 529859"/>
                  <a:gd name="connsiteX28" fmla="*/ 157566 w 453890"/>
                  <a:gd name="connsiteY28" fmla="*/ 129345 h 529859"/>
                  <a:gd name="connsiteX29" fmla="*/ 190223 w 453890"/>
                  <a:gd name="connsiteY29" fmla="*/ 43120 h 529859"/>
                  <a:gd name="connsiteX30" fmla="*/ 225839 w 453890"/>
                  <a:gd name="connsiteY30" fmla="*/ 3306 h 529859"/>
                  <a:gd name="connsiteX0" fmla="*/ 226143 w 454194"/>
                  <a:gd name="connsiteY0" fmla="*/ 3306 h 529857"/>
                  <a:gd name="connsiteX1" fmla="*/ 217197 w 454194"/>
                  <a:gd name="connsiteY1" fmla="*/ 68838 h 529857"/>
                  <a:gd name="connsiteX2" fmla="*/ 219604 w 454194"/>
                  <a:gd name="connsiteY2" fmla="*/ 130155 h 529857"/>
                  <a:gd name="connsiteX3" fmla="*/ 247677 w 454194"/>
                  <a:gd name="connsiteY3" fmla="*/ 62171 h 529857"/>
                  <a:gd name="connsiteX4" fmla="*/ 283981 w 454194"/>
                  <a:gd name="connsiteY4" fmla="*/ 12044 h 529857"/>
                  <a:gd name="connsiteX5" fmla="*/ 284824 w 454194"/>
                  <a:gd name="connsiteY5" fmla="*/ 73601 h 529857"/>
                  <a:gd name="connsiteX6" fmla="*/ 299790 w 454194"/>
                  <a:gd name="connsiteY6" fmla="*/ 125370 h 529857"/>
                  <a:gd name="connsiteX7" fmla="*/ 322924 w 454194"/>
                  <a:gd name="connsiteY7" fmla="*/ 45978 h 529857"/>
                  <a:gd name="connsiteX8" fmla="*/ 353126 w 454194"/>
                  <a:gd name="connsiteY8" fmla="*/ 9560 h 529857"/>
                  <a:gd name="connsiteX9" fmla="*/ 352453 w 454194"/>
                  <a:gd name="connsiteY9" fmla="*/ 62170 h 529857"/>
                  <a:gd name="connsiteX10" fmla="*/ 364194 w 454194"/>
                  <a:gd name="connsiteY10" fmla="*/ 124582 h 529857"/>
                  <a:gd name="connsiteX11" fmla="*/ 394362 w 454194"/>
                  <a:gd name="connsiteY11" fmla="*/ 43120 h 529857"/>
                  <a:gd name="connsiteX12" fmla="*/ 429977 w 454194"/>
                  <a:gd name="connsiteY12" fmla="*/ 9974 h 529857"/>
                  <a:gd name="connsiteX13" fmla="*/ 421032 w 454194"/>
                  <a:gd name="connsiteY13" fmla="*/ 68838 h 529857"/>
                  <a:gd name="connsiteX14" fmla="*/ 442559 w 454194"/>
                  <a:gd name="connsiteY14" fmla="*/ 129202 h 529857"/>
                  <a:gd name="connsiteX15" fmla="*/ 448166 w 454194"/>
                  <a:gd name="connsiteY15" fmla="*/ 229801 h 529857"/>
                  <a:gd name="connsiteX16" fmla="*/ 435191 w 454194"/>
                  <a:gd name="connsiteY16" fmla="*/ 485630 h 529857"/>
                  <a:gd name="connsiteX17" fmla="*/ 244126 w 454194"/>
                  <a:gd name="connsiteY17" fmla="*/ 526779 h 529857"/>
                  <a:gd name="connsiteX18" fmla="*/ 33918 w 454194"/>
                  <a:gd name="connsiteY18" fmla="*/ 493657 h 529857"/>
                  <a:gd name="connsiteX19" fmla="*/ 449 w 454194"/>
                  <a:gd name="connsiteY19" fmla="*/ 231859 h 529857"/>
                  <a:gd name="connsiteX20" fmla="*/ 16530 w 454194"/>
                  <a:gd name="connsiteY20" fmla="*/ 151625 h 529857"/>
                  <a:gd name="connsiteX21" fmla="*/ 43842 w 454194"/>
                  <a:gd name="connsiteY21" fmla="*/ 62171 h 529857"/>
                  <a:gd name="connsiteX22" fmla="*/ 85613 w 454194"/>
                  <a:gd name="connsiteY22" fmla="*/ 4424 h 529857"/>
                  <a:gd name="connsiteX23" fmla="*/ 80989 w 454194"/>
                  <a:gd name="connsiteY23" fmla="*/ 73601 h 529857"/>
                  <a:gd name="connsiteX24" fmla="*/ 96906 w 454194"/>
                  <a:gd name="connsiteY24" fmla="*/ 137753 h 529857"/>
                  <a:gd name="connsiteX25" fmla="*/ 119089 w 454194"/>
                  <a:gd name="connsiteY25" fmla="*/ 45978 h 529857"/>
                  <a:gd name="connsiteX26" fmla="*/ 157491 w 454194"/>
                  <a:gd name="connsiteY26" fmla="*/ 3844 h 529857"/>
                  <a:gd name="connsiteX27" fmla="*/ 148618 w 454194"/>
                  <a:gd name="connsiteY27" fmla="*/ 62170 h 529857"/>
                  <a:gd name="connsiteX28" fmla="*/ 157870 w 454194"/>
                  <a:gd name="connsiteY28" fmla="*/ 129345 h 529857"/>
                  <a:gd name="connsiteX29" fmla="*/ 190527 w 454194"/>
                  <a:gd name="connsiteY29" fmla="*/ 43120 h 529857"/>
                  <a:gd name="connsiteX30" fmla="*/ 226143 w 454194"/>
                  <a:gd name="connsiteY30" fmla="*/ 3306 h 529857"/>
                  <a:gd name="connsiteX0" fmla="*/ 225880 w 453931"/>
                  <a:gd name="connsiteY0" fmla="*/ 3306 h 526992"/>
                  <a:gd name="connsiteX1" fmla="*/ 216934 w 453931"/>
                  <a:gd name="connsiteY1" fmla="*/ 68838 h 526992"/>
                  <a:gd name="connsiteX2" fmla="*/ 219341 w 453931"/>
                  <a:gd name="connsiteY2" fmla="*/ 130155 h 526992"/>
                  <a:gd name="connsiteX3" fmla="*/ 247414 w 453931"/>
                  <a:gd name="connsiteY3" fmla="*/ 62171 h 526992"/>
                  <a:gd name="connsiteX4" fmla="*/ 283718 w 453931"/>
                  <a:gd name="connsiteY4" fmla="*/ 12044 h 526992"/>
                  <a:gd name="connsiteX5" fmla="*/ 284561 w 453931"/>
                  <a:gd name="connsiteY5" fmla="*/ 73601 h 526992"/>
                  <a:gd name="connsiteX6" fmla="*/ 299527 w 453931"/>
                  <a:gd name="connsiteY6" fmla="*/ 125370 h 526992"/>
                  <a:gd name="connsiteX7" fmla="*/ 322661 w 453931"/>
                  <a:gd name="connsiteY7" fmla="*/ 45978 h 526992"/>
                  <a:gd name="connsiteX8" fmla="*/ 352863 w 453931"/>
                  <a:gd name="connsiteY8" fmla="*/ 9560 h 526992"/>
                  <a:gd name="connsiteX9" fmla="*/ 352190 w 453931"/>
                  <a:gd name="connsiteY9" fmla="*/ 62170 h 526992"/>
                  <a:gd name="connsiteX10" fmla="*/ 363931 w 453931"/>
                  <a:gd name="connsiteY10" fmla="*/ 124582 h 526992"/>
                  <a:gd name="connsiteX11" fmla="*/ 394099 w 453931"/>
                  <a:gd name="connsiteY11" fmla="*/ 43120 h 526992"/>
                  <a:gd name="connsiteX12" fmla="*/ 429714 w 453931"/>
                  <a:gd name="connsiteY12" fmla="*/ 9974 h 526992"/>
                  <a:gd name="connsiteX13" fmla="*/ 420769 w 453931"/>
                  <a:gd name="connsiteY13" fmla="*/ 68838 h 526992"/>
                  <a:gd name="connsiteX14" fmla="*/ 442296 w 453931"/>
                  <a:gd name="connsiteY14" fmla="*/ 129202 h 526992"/>
                  <a:gd name="connsiteX15" fmla="*/ 447903 w 453931"/>
                  <a:gd name="connsiteY15" fmla="*/ 229801 h 526992"/>
                  <a:gd name="connsiteX16" fmla="*/ 434928 w 453931"/>
                  <a:gd name="connsiteY16" fmla="*/ 485630 h 526992"/>
                  <a:gd name="connsiteX17" fmla="*/ 243863 w 453931"/>
                  <a:gd name="connsiteY17" fmla="*/ 526779 h 526992"/>
                  <a:gd name="connsiteX18" fmla="*/ 33655 w 453931"/>
                  <a:gd name="connsiteY18" fmla="*/ 493657 h 526992"/>
                  <a:gd name="connsiteX19" fmla="*/ 26553 w 453931"/>
                  <a:gd name="connsiteY19" fmla="*/ 345287 h 526992"/>
                  <a:gd name="connsiteX20" fmla="*/ 186 w 453931"/>
                  <a:gd name="connsiteY20" fmla="*/ 231859 h 526992"/>
                  <a:gd name="connsiteX21" fmla="*/ 16267 w 453931"/>
                  <a:gd name="connsiteY21" fmla="*/ 151625 h 526992"/>
                  <a:gd name="connsiteX22" fmla="*/ 43579 w 453931"/>
                  <a:gd name="connsiteY22" fmla="*/ 62171 h 526992"/>
                  <a:gd name="connsiteX23" fmla="*/ 85350 w 453931"/>
                  <a:gd name="connsiteY23" fmla="*/ 4424 h 526992"/>
                  <a:gd name="connsiteX24" fmla="*/ 80726 w 453931"/>
                  <a:gd name="connsiteY24" fmla="*/ 73601 h 526992"/>
                  <a:gd name="connsiteX25" fmla="*/ 96643 w 453931"/>
                  <a:gd name="connsiteY25" fmla="*/ 137753 h 526992"/>
                  <a:gd name="connsiteX26" fmla="*/ 118826 w 453931"/>
                  <a:gd name="connsiteY26" fmla="*/ 45978 h 526992"/>
                  <a:gd name="connsiteX27" fmla="*/ 157228 w 453931"/>
                  <a:gd name="connsiteY27" fmla="*/ 3844 h 526992"/>
                  <a:gd name="connsiteX28" fmla="*/ 148355 w 453931"/>
                  <a:gd name="connsiteY28" fmla="*/ 62170 h 526992"/>
                  <a:gd name="connsiteX29" fmla="*/ 157607 w 453931"/>
                  <a:gd name="connsiteY29" fmla="*/ 129345 h 526992"/>
                  <a:gd name="connsiteX30" fmla="*/ 190264 w 453931"/>
                  <a:gd name="connsiteY30" fmla="*/ 43120 h 526992"/>
                  <a:gd name="connsiteX31" fmla="*/ 225880 w 453931"/>
                  <a:gd name="connsiteY31" fmla="*/ 3306 h 526992"/>
                  <a:gd name="connsiteX0" fmla="*/ 225880 w 449126"/>
                  <a:gd name="connsiteY0" fmla="*/ 3306 h 526994"/>
                  <a:gd name="connsiteX1" fmla="*/ 216934 w 449126"/>
                  <a:gd name="connsiteY1" fmla="*/ 68838 h 526994"/>
                  <a:gd name="connsiteX2" fmla="*/ 219341 w 449126"/>
                  <a:gd name="connsiteY2" fmla="*/ 130155 h 526994"/>
                  <a:gd name="connsiteX3" fmla="*/ 247414 w 449126"/>
                  <a:gd name="connsiteY3" fmla="*/ 62171 h 526994"/>
                  <a:gd name="connsiteX4" fmla="*/ 283718 w 449126"/>
                  <a:gd name="connsiteY4" fmla="*/ 12044 h 526994"/>
                  <a:gd name="connsiteX5" fmla="*/ 284561 w 449126"/>
                  <a:gd name="connsiteY5" fmla="*/ 73601 h 526994"/>
                  <a:gd name="connsiteX6" fmla="*/ 299527 w 449126"/>
                  <a:gd name="connsiteY6" fmla="*/ 125370 h 526994"/>
                  <a:gd name="connsiteX7" fmla="*/ 322661 w 449126"/>
                  <a:gd name="connsiteY7" fmla="*/ 45978 h 526994"/>
                  <a:gd name="connsiteX8" fmla="*/ 352863 w 449126"/>
                  <a:gd name="connsiteY8" fmla="*/ 9560 h 526994"/>
                  <a:gd name="connsiteX9" fmla="*/ 352190 w 449126"/>
                  <a:gd name="connsiteY9" fmla="*/ 62170 h 526994"/>
                  <a:gd name="connsiteX10" fmla="*/ 363931 w 449126"/>
                  <a:gd name="connsiteY10" fmla="*/ 124582 h 526994"/>
                  <a:gd name="connsiteX11" fmla="*/ 394099 w 449126"/>
                  <a:gd name="connsiteY11" fmla="*/ 43120 h 526994"/>
                  <a:gd name="connsiteX12" fmla="*/ 429714 w 449126"/>
                  <a:gd name="connsiteY12" fmla="*/ 9974 h 526994"/>
                  <a:gd name="connsiteX13" fmla="*/ 420769 w 449126"/>
                  <a:gd name="connsiteY13" fmla="*/ 68838 h 526994"/>
                  <a:gd name="connsiteX14" fmla="*/ 442296 w 449126"/>
                  <a:gd name="connsiteY14" fmla="*/ 129202 h 526994"/>
                  <a:gd name="connsiteX15" fmla="*/ 447903 w 449126"/>
                  <a:gd name="connsiteY15" fmla="*/ 229801 h 526994"/>
                  <a:gd name="connsiteX16" fmla="*/ 421478 w 449126"/>
                  <a:gd name="connsiteY16" fmla="*/ 358186 h 526994"/>
                  <a:gd name="connsiteX17" fmla="*/ 434928 w 449126"/>
                  <a:gd name="connsiteY17" fmla="*/ 485630 h 526994"/>
                  <a:gd name="connsiteX18" fmla="*/ 243863 w 449126"/>
                  <a:gd name="connsiteY18" fmla="*/ 526779 h 526994"/>
                  <a:gd name="connsiteX19" fmla="*/ 33655 w 449126"/>
                  <a:gd name="connsiteY19" fmla="*/ 493657 h 526994"/>
                  <a:gd name="connsiteX20" fmla="*/ 26553 w 449126"/>
                  <a:gd name="connsiteY20" fmla="*/ 345287 h 526994"/>
                  <a:gd name="connsiteX21" fmla="*/ 186 w 449126"/>
                  <a:gd name="connsiteY21" fmla="*/ 231859 h 526994"/>
                  <a:gd name="connsiteX22" fmla="*/ 16267 w 449126"/>
                  <a:gd name="connsiteY22" fmla="*/ 151625 h 526994"/>
                  <a:gd name="connsiteX23" fmla="*/ 43579 w 449126"/>
                  <a:gd name="connsiteY23" fmla="*/ 62171 h 526994"/>
                  <a:gd name="connsiteX24" fmla="*/ 85350 w 449126"/>
                  <a:gd name="connsiteY24" fmla="*/ 4424 h 526994"/>
                  <a:gd name="connsiteX25" fmla="*/ 80726 w 449126"/>
                  <a:gd name="connsiteY25" fmla="*/ 73601 h 526994"/>
                  <a:gd name="connsiteX26" fmla="*/ 96643 w 449126"/>
                  <a:gd name="connsiteY26" fmla="*/ 137753 h 526994"/>
                  <a:gd name="connsiteX27" fmla="*/ 118826 w 449126"/>
                  <a:gd name="connsiteY27" fmla="*/ 45978 h 526994"/>
                  <a:gd name="connsiteX28" fmla="*/ 157228 w 449126"/>
                  <a:gd name="connsiteY28" fmla="*/ 3844 h 526994"/>
                  <a:gd name="connsiteX29" fmla="*/ 148355 w 449126"/>
                  <a:gd name="connsiteY29" fmla="*/ 62170 h 526994"/>
                  <a:gd name="connsiteX30" fmla="*/ 157607 w 449126"/>
                  <a:gd name="connsiteY30" fmla="*/ 129345 h 526994"/>
                  <a:gd name="connsiteX31" fmla="*/ 190264 w 449126"/>
                  <a:gd name="connsiteY31" fmla="*/ 43120 h 526994"/>
                  <a:gd name="connsiteX32" fmla="*/ 225880 w 449126"/>
                  <a:gd name="connsiteY32" fmla="*/ 3306 h 526994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50231"/>
                  <a:gd name="connsiteY0" fmla="*/ 3306 h 556585"/>
                  <a:gd name="connsiteX1" fmla="*/ 216934 w 450231"/>
                  <a:gd name="connsiteY1" fmla="*/ 68838 h 556585"/>
                  <a:gd name="connsiteX2" fmla="*/ 219341 w 450231"/>
                  <a:gd name="connsiteY2" fmla="*/ 130155 h 556585"/>
                  <a:gd name="connsiteX3" fmla="*/ 247414 w 450231"/>
                  <a:gd name="connsiteY3" fmla="*/ 62171 h 556585"/>
                  <a:gd name="connsiteX4" fmla="*/ 283718 w 450231"/>
                  <a:gd name="connsiteY4" fmla="*/ 12044 h 556585"/>
                  <a:gd name="connsiteX5" fmla="*/ 284561 w 450231"/>
                  <a:gd name="connsiteY5" fmla="*/ 73601 h 556585"/>
                  <a:gd name="connsiteX6" fmla="*/ 299527 w 450231"/>
                  <a:gd name="connsiteY6" fmla="*/ 125370 h 556585"/>
                  <a:gd name="connsiteX7" fmla="*/ 322661 w 450231"/>
                  <a:gd name="connsiteY7" fmla="*/ 45978 h 556585"/>
                  <a:gd name="connsiteX8" fmla="*/ 352863 w 450231"/>
                  <a:gd name="connsiteY8" fmla="*/ 9560 h 556585"/>
                  <a:gd name="connsiteX9" fmla="*/ 352190 w 450231"/>
                  <a:gd name="connsiteY9" fmla="*/ 62170 h 556585"/>
                  <a:gd name="connsiteX10" fmla="*/ 363931 w 450231"/>
                  <a:gd name="connsiteY10" fmla="*/ 124582 h 556585"/>
                  <a:gd name="connsiteX11" fmla="*/ 394099 w 450231"/>
                  <a:gd name="connsiteY11" fmla="*/ 43120 h 556585"/>
                  <a:gd name="connsiteX12" fmla="*/ 429714 w 450231"/>
                  <a:gd name="connsiteY12" fmla="*/ 9974 h 556585"/>
                  <a:gd name="connsiteX13" fmla="*/ 420769 w 450231"/>
                  <a:gd name="connsiteY13" fmla="*/ 68838 h 556585"/>
                  <a:gd name="connsiteX14" fmla="*/ 442296 w 450231"/>
                  <a:gd name="connsiteY14" fmla="*/ 129202 h 556585"/>
                  <a:gd name="connsiteX15" fmla="*/ 447903 w 450231"/>
                  <a:gd name="connsiteY15" fmla="*/ 229801 h 556585"/>
                  <a:gd name="connsiteX16" fmla="*/ 421478 w 450231"/>
                  <a:gd name="connsiteY16" fmla="*/ 358186 h 556585"/>
                  <a:gd name="connsiteX17" fmla="*/ 440362 w 450231"/>
                  <a:gd name="connsiteY17" fmla="*/ 519710 h 556585"/>
                  <a:gd name="connsiteX18" fmla="*/ 235636 w 450231"/>
                  <a:gd name="connsiteY18" fmla="*/ 555441 h 556585"/>
                  <a:gd name="connsiteX19" fmla="*/ 33655 w 450231"/>
                  <a:gd name="connsiteY19" fmla="*/ 493657 h 556585"/>
                  <a:gd name="connsiteX20" fmla="*/ 26553 w 450231"/>
                  <a:gd name="connsiteY20" fmla="*/ 345287 h 556585"/>
                  <a:gd name="connsiteX21" fmla="*/ 186 w 450231"/>
                  <a:gd name="connsiteY21" fmla="*/ 231859 h 556585"/>
                  <a:gd name="connsiteX22" fmla="*/ 16267 w 450231"/>
                  <a:gd name="connsiteY22" fmla="*/ 151625 h 556585"/>
                  <a:gd name="connsiteX23" fmla="*/ 43579 w 450231"/>
                  <a:gd name="connsiteY23" fmla="*/ 62171 h 556585"/>
                  <a:gd name="connsiteX24" fmla="*/ 85350 w 450231"/>
                  <a:gd name="connsiteY24" fmla="*/ 4424 h 556585"/>
                  <a:gd name="connsiteX25" fmla="*/ 80726 w 450231"/>
                  <a:gd name="connsiteY25" fmla="*/ 73601 h 556585"/>
                  <a:gd name="connsiteX26" fmla="*/ 96643 w 450231"/>
                  <a:gd name="connsiteY26" fmla="*/ 137753 h 556585"/>
                  <a:gd name="connsiteX27" fmla="*/ 118826 w 450231"/>
                  <a:gd name="connsiteY27" fmla="*/ 45978 h 556585"/>
                  <a:gd name="connsiteX28" fmla="*/ 157228 w 450231"/>
                  <a:gd name="connsiteY28" fmla="*/ 3844 h 556585"/>
                  <a:gd name="connsiteX29" fmla="*/ 148355 w 450231"/>
                  <a:gd name="connsiteY29" fmla="*/ 62170 h 556585"/>
                  <a:gd name="connsiteX30" fmla="*/ 157607 w 450231"/>
                  <a:gd name="connsiteY30" fmla="*/ 129345 h 556585"/>
                  <a:gd name="connsiteX31" fmla="*/ 190264 w 450231"/>
                  <a:gd name="connsiteY31" fmla="*/ 43120 h 556585"/>
                  <a:gd name="connsiteX32" fmla="*/ 225880 w 450231"/>
                  <a:gd name="connsiteY32" fmla="*/ 3306 h 556585"/>
                  <a:gd name="connsiteX0" fmla="*/ 225880 w 452605"/>
                  <a:gd name="connsiteY0" fmla="*/ 3306 h 537363"/>
                  <a:gd name="connsiteX1" fmla="*/ 216934 w 452605"/>
                  <a:gd name="connsiteY1" fmla="*/ 68838 h 537363"/>
                  <a:gd name="connsiteX2" fmla="*/ 219341 w 452605"/>
                  <a:gd name="connsiteY2" fmla="*/ 130155 h 537363"/>
                  <a:gd name="connsiteX3" fmla="*/ 247414 w 452605"/>
                  <a:gd name="connsiteY3" fmla="*/ 62171 h 537363"/>
                  <a:gd name="connsiteX4" fmla="*/ 283718 w 452605"/>
                  <a:gd name="connsiteY4" fmla="*/ 12044 h 537363"/>
                  <a:gd name="connsiteX5" fmla="*/ 284561 w 452605"/>
                  <a:gd name="connsiteY5" fmla="*/ 73601 h 537363"/>
                  <a:gd name="connsiteX6" fmla="*/ 299527 w 452605"/>
                  <a:gd name="connsiteY6" fmla="*/ 125370 h 537363"/>
                  <a:gd name="connsiteX7" fmla="*/ 322661 w 452605"/>
                  <a:gd name="connsiteY7" fmla="*/ 45978 h 537363"/>
                  <a:gd name="connsiteX8" fmla="*/ 352863 w 452605"/>
                  <a:gd name="connsiteY8" fmla="*/ 9560 h 537363"/>
                  <a:gd name="connsiteX9" fmla="*/ 352190 w 452605"/>
                  <a:gd name="connsiteY9" fmla="*/ 62170 h 537363"/>
                  <a:gd name="connsiteX10" fmla="*/ 363931 w 452605"/>
                  <a:gd name="connsiteY10" fmla="*/ 124582 h 537363"/>
                  <a:gd name="connsiteX11" fmla="*/ 394099 w 452605"/>
                  <a:gd name="connsiteY11" fmla="*/ 43120 h 537363"/>
                  <a:gd name="connsiteX12" fmla="*/ 429714 w 452605"/>
                  <a:gd name="connsiteY12" fmla="*/ 9974 h 537363"/>
                  <a:gd name="connsiteX13" fmla="*/ 420769 w 452605"/>
                  <a:gd name="connsiteY13" fmla="*/ 68838 h 537363"/>
                  <a:gd name="connsiteX14" fmla="*/ 442296 w 452605"/>
                  <a:gd name="connsiteY14" fmla="*/ 129202 h 537363"/>
                  <a:gd name="connsiteX15" fmla="*/ 447903 w 452605"/>
                  <a:gd name="connsiteY15" fmla="*/ 229801 h 537363"/>
                  <a:gd name="connsiteX16" fmla="*/ 421478 w 452605"/>
                  <a:gd name="connsiteY16" fmla="*/ 358186 h 537363"/>
                  <a:gd name="connsiteX17" fmla="*/ 440362 w 452605"/>
                  <a:gd name="connsiteY17" fmla="*/ 519710 h 537363"/>
                  <a:gd name="connsiteX18" fmla="*/ 201213 w 452605"/>
                  <a:gd name="connsiteY18" fmla="*/ 530197 h 537363"/>
                  <a:gd name="connsiteX19" fmla="*/ 33655 w 452605"/>
                  <a:gd name="connsiteY19" fmla="*/ 493657 h 537363"/>
                  <a:gd name="connsiteX20" fmla="*/ 26553 w 452605"/>
                  <a:gd name="connsiteY20" fmla="*/ 345287 h 537363"/>
                  <a:gd name="connsiteX21" fmla="*/ 186 w 452605"/>
                  <a:gd name="connsiteY21" fmla="*/ 231859 h 537363"/>
                  <a:gd name="connsiteX22" fmla="*/ 16267 w 452605"/>
                  <a:gd name="connsiteY22" fmla="*/ 151625 h 537363"/>
                  <a:gd name="connsiteX23" fmla="*/ 43579 w 452605"/>
                  <a:gd name="connsiteY23" fmla="*/ 62171 h 537363"/>
                  <a:gd name="connsiteX24" fmla="*/ 85350 w 452605"/>
                  <a:gd name="connsiteY24" fmla="*/ 4424 h 537363"/>
                  <a:gd name="connsiteX25" fmla="*/ 80726 w 452605"/>
                  <a:gd name="connsiteY25" fmla="*/ 73601 h 537363"/>
                  <a:gd name="connsiteX26" fmla="*/ 96643 w 452605"/>
                  <a:gd name="connsiteY26" fmla="*/ 137753 h 537363"/>
                  <a:gd name="connsiteX27" fmla="*/ 118826 w 452605"/>
                  <a:gd name="connsiteY27" fmla="*/ 45978 h 537363"/>
                  <a:gd name="connsiteX28" fmla="*/ 157228 w 452605"/>
                  <a:gd name="connsiteY28" fmla="*/ 3844 h 537363"/>
                  <a:gd name="connsiteX29" fmla="*/ 148355 w 452605"/>
                  <a:gd name="connsiteY29" fmla="*/ 62170 h 537363"/>
                  <a:gd name="connsiteX30" fmla="*/ 157607 w 452605"/>
                  <a:gd name="connsiteY30" fmla="*/ 129345 h 537363"/>
                  <a:gd name="connsiteX31" fmla="*/ 190264 w 452605"/>
                  <a:gd name="connsiteY31" fmla="*/ 43120 h 537363"/>
                  <a:gd name="connsiteX32" fmla="*/ 225880 w 452605"/>
                  <a:gd name="connsiteY32" fmla="*/ 3306 h 537363"/>
                  <a:gd name="connsiteX0" fmla="*/ 225880 w 452603"/>
                  <a:gd name="connsiteY0" fmla="*/ 3306 h 539673"/>
                  <a:gd name="connsiteX1" fmla="*/ 216934 w 452603"/>
                  <a:gd name="connsiteY1" fmla="*/ 68838 h 539673"/>
                  <a:gd name="connsiteX2" fmla="*/ 219341 w 452603"/>
                  <a:gd name="connsiteY2" fmla="*/ 130155 h 539673"/>
                  <a:gd name="connsiteX3" fmla="*/ 247414 w 452603"/>
                  <a:gd name="connsiteY3" fmla="*/ 62171 h 539673"/>
                  <a:gd name="connsiteX4" fmla="*/ 283718 w 452603"/>
                  <a:gd name="connsiteY4" fmla="*/ 12044 h 539673"/>
                  <a:gd name="connsiteX5" fmla="*/ 284561 w 452603"/>
                  <a:gd name="connsiteY5" fmla="*/ 73601 h 539673"/>
                  <a:gd name="connsiteX6" fmla="*/ 299527 w 452603"/>
                  <a:gd name="connsiteY6" fmla="*/ 125370 h 539673"/>
                  <a:gd name="connsiteX7" fmla="*/ 322661 w 452603"/>
                  <a:gd name="connsiteY7" fmla="*/ 45978 h 539673"/>
                  <a:gd name="connsiteX8" fmla="*/ 352863 w 452603"/>
                  <a:gd name="connsiteY8" fmla="*/ 9560 h 539673"/>
                  <a:gd name="connsiteX9" fmla="*/ 352190 w 452603"/>
                  <a:gd name="connsiteY9" fmla="*/ 62170 h 539673"/>
                  <a:gd name="connsiteX10" fmla="*/ 363931 w 452603"/>
                  <a:gd name="connsiteY10" fmla="*/ 124582 h 539673"/>
                  <a:gd name="connsiteX11" fmla="*/ 394099 w 452603"/>
                  <a:gd name="connsiteY11" fmla="*/ 43120 h 539673"/>
                  <a:gd name="connsiteX12" fmla="*/ 429714 w 452603"/>
                  <a:gd name="connsiteY12" fmla="*/ 9974 h 539673"/>
                  <a:gd name="connsiteX13" fmla="*/ 420769 w 452603"/>
                  <a:gd name="connsiteY13" fmla="*/ 68838 h 539673"/>
                  <a:gd name="connsiteX14" fmla="*/ 442296 w 452603"/>
                  <a:gd name="connsiteY14" fmla="*/ 129202 h 539673"/>
                  <a:gd name="connsiteX15" fmla="*/ 447903 w 452603"/>
                  <a:gd name="connsiteY15" fmla="*/ 229801 h 539673"/>
                  <a:gd name="connsiteX16" fmla="*/ 421478 w 452603"/>
                  <a:gd name="connsiteY16" fmla="*/ 358186 h 539673"/>
                  <a:gd name="connsiteX17" fmla="*/ 440362 w 452603"/>
                  <a:gd name="connsiteY17" fmla="*/ 519710 h 539673"/>
                  <a:gd name="connsiteX18" fmla="*/ 201213 w 452603"/>
                  <a:gd name="connsiteY18" fmla="*/ 530197 h 539673"/>
                  <a:gd name="connsiteX19" fmla="*/ 39091 w 452603"/>
                  <a:gd name="connsiteY19" fmla="*/ 523951 h 539673"/>
                  <a:gd name="connsiteX20" fmla="*/ 26553 w 452603"/>
                  <a:gd name="connsiteY20" fmla="*/ 345287 h 539673"/>
                  <a:gd name="connsiteX21" fmla="*/ 186 w 452603"/>
                  <a:gd name="connsiteY21" fmla="*/ 231859 h 539673"/>
                  <a:gd name="connsiteX22" fmla="*/ 16267 w 452603"/>
                  <a:gd name="connsiteY22" fmla="*/ 151625 h 539673"/>
                  <a:gd name="connsiteX23" fmla="*/ 43579 w 452603"/>
                  <a:gd name="connsiteY23" fmla="*/ 62171 h 539673"/>
                  <a:gd name="connsiteX24" fmla="*/ 85350 w 452603"/>
                  <a:gd name="connsiteY24" fmla="*/ 4424 h 539673"/>
                  <a:gd name="connsiteX25" fmla="*/ 80726 w 452603"/>
                  <a:gd name="connsiteY25" fmla="*/ 73601 h 539673"/>
                  <a:gd name="connsiteX26" fmla="*/ 96643 w 452603"/>
                  <a:gd name="connsiteY26" fmla="*/ 137753 h 539673"/>
                  <a:gd name="connsiteX27" fmla="*/ 118826 w 452603"/>
                  <a:gd name="connsiteY27" fmla="*/ 45978 h 539673"/>
                  <a:gd name="connsiteX28" fmla="*/ 157228 w 452603"/>
                  <a:gd name="connsiteY28" fmla="*/ 3844 h 539673"/>
                  <a:gd name="connsiteX29" fmla="*/ 148355 w 452603"/>
                  <a:gd name="connsiteY29" fmla="*/ 62170 h 539673"/>
                  <a:gd name="connsiteX30" fmla="*/ 157607 w 452603"/>
                  <a:gd name="connsiteY30" fmla="*/ 129345 h 539673"/>
                  <a:gd name="connsiteX31" fmla="*/ 190264 w 452603"/>
                  <a:gd name="connsiteY31" fmla="*/ 43120 h 539673"/>
                  <a:gd name="connsiteX32" fmla="*/ 225880 w 452603"/>
                  <a:gd name="connsiteY32" fmla="*/ 3306 h 539673"/>
                  <a:gd name="connsiteX0" fmla="*/ 225880 w 452605"/>
                  <a:gd name="connsiteY0" fmla="*/ 3306 h 537921"/>
                  <a:gd name="connsiteX1" fmla="*/ 216934 w 452605"/>
                  <a:gd name="connsiteY1" fmla="*/ 68838 h 537921"/>
                  <a:gd name="connsiteX2" fmla="*/ 219341 w 452605"/>
                  <a:gd name="connsiteY2" fmla="*/ 130155 h 537921"/>
                  <a:gd name="connsiteX3" fmla="*/ 247414 w 452605"/>
                  <a:gd name="connsiteY3" fmla="*/ 62171 h 537921"/>
                  <a:gd name="connsiteX4" fmla="*/ 283718 w 452605"/>
                  <a:gd name="connsiteY4" fmla="*/ 12044 h 537921"/>
                  <a:gd name="connsiteX5" fmla="*/ 284561 w 452605"/>
                  <a:gd name="connsiteY5" fmla="*/ 73601 h 537921"/>
                  <a:gd name="connsiteX6" fmla="*/ 299527 w 452605"/>
                  <a:gd name="connsiteY6" fmla="*/ 125370 h 537921"/>
                  <a:gd name="connsiteX7" fmla="*/ 322661 w 452605"/>
                  <a:gd name="connsiteY7" fmla="*/ 45978 h 537921"/>
                  <a:gd name="connsiteX8" fmla="*/ 352863 w 452605"/>
                  <a:gd name="connsiteY8" fmla="*/ 9560 h 537921"/>
                  <a:gd name="connsiteX9" fmla="*/ 352190 w 452605"/>
                  <a:gd name="connsiteY9" fmla="*/ 62170 h 537921"/>
                  <a:gd name="connsiteX10" fmla="*/ 363931 w 452605"/>
                  <a:gd name="connsiteY10" fmla="*/ 124582 h 537921"/>
                  <a:gd name="connsiteX11" fmla="*/ 394099 w 452605"/>
                  <a:gd name="connsiteY11" fmla="*/ 43120 h 537921"/>
                  <a:gd name="connsiteX12" fmla="*/ 429714 w 452605"/>
                  <a:gd name="connsiteY12" fmla="*/ 9974 h 537921"/>
                  <a:gd name="connsiteX13" fmla="*/ 420769 w 452605"/>
                  <a:gd name="connsiteY13" fmla="*/ 68838 h 537921"/>
                  <a:gd name="connsiteX14" fmla="*/ 442296 w 452605"/>
                  <a:gd name="connsiteY14" fmla="*/ 129202 h 537921"/>
                  <a:gd name="connsiteX15" fmla="*/ 447903 w 452605"/>
                  <a:gd name="connsiteY15" fmla="*/ 229801 h 537921"/>
                  <a:gd name="connsiteX16" fmla="*/ 421478 w 452605"/>
                  <a:gd name="connsiteY16" fmla="*/ 358186 h 537921"/>
                  <a:gd name="connsiteX17" fmla="*/ 440362 w 452605"/>
                  <a:gd name="connsiteY17" fmla="*/ 519710 h 537921"/>
                  <a:gd name="connsiteX18" fmla="*/ 201213 w 452605"/>
                  <a:gd name="connsiteY18" fmla="*/ 530197 h 537921"/>
                  <a:gd name="connsiteX19" fmla="*/ 26409 w 452605"/>
                  <a:gd name="connsiteY19" fmla="*/ 521427 h 537921"/>
                  <a:gd name="connsiteX20" fmla="*/ 26553 w 452605"/>
                  <a:gd name="connsiteY20" fmla="*/ 345287 h 537921"/>
                  <a:gd name="connsiteX21" fmla="*/ 186 w 452605"/>
                  <a:gd name="connsiteY21" fmla="*/ 231859 h 537921"/>
                  <a:gd name="connsiteX22" fmla="*/ 16267 w 452605"/>
                  <a:gd name="connsiteY22" fmla="*/ 151625 h 537921"/>
                  <a:gd name="connsiteX23" fmla="*/ 43579 w 452605"/>
                  <a:gd name="connsiteY23" fmla="*/ 62171 h 537921"/>
                  <a:gd name="connsiteX24" fmla="*/ 85350 w 452605"/>
                  <a:gd name="connsiteY24" fmla="*/ 4424 h 537921"/>
                  <a:gd name="connsiteX25" fmla="*/ 80726 w 452605"/>
                  <a:gd name="connsiteY25" fmla="*/ 73601 h 537921"/>
                  <a:gd name="connsiteX26" fmla="*/ 96643 w 452605"/>
                  <a:gd name="connsiteY26" fmla="*/ 137753 h 537921"/>
                  <a:gd name="connsiteX27" fmla="*/ 118826 w 452605"/>
                  <a:gd name="connsiteY27" fmla="*/ 45978 h 537921"/>
                  <a:gd name="connsiteX28" fmla="*/ 157228 w 452605"/>
                  <a:gd name="connsiteY28" fmla="*/ 3844 h 537921"/>
                  <a:gd name="connsiteX29" fmla="*/ 148355 w 452605"/>
                  <a:gd name="connsiteY29" fmla="*/ 62170 h 537921"/>
                  <a:gd name="connsiteX30" fmla="*/ 157607 w 452605"/>
                  <a:gd name="connsiteY30" fmla="*/ 129345 h 537921"/>
                  <a:gd name="connsiteX31" fmla="*/ 190264 w 452605"/>
                  <a:gd name="connsiteY31" fmla="*/ 43120 h 537921"/>
                  <a:gd name="connsiteX32" fmla="*/ 225880 w 452605"/>
                  <a:gd name="connsiteY32" fmla="*/ 3306 h 53792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43876 w 452900"/>
                  <a:gd name="connsiteY23" fmla="*/ 62171 h 538191"/>
                  <a:gd name="connsiteX24" fmla="*/ 85647 w 452900"/>
                  <a:gd name="connsiteY24" fmla="*/ 4424 h 538191"/>
                  <a:gd name="connsiteX25" fmla="*/ 81023 w 452900"/>
                  <a:gd name="connsiteY25" fmla="*/ 73601 h 538191"/>
                  <a:gd name="connsiteX26" fmla="*/ 96940 w 452900"/>
                  <a:gd name="connsiteY26" fmla="*/ 137753 h 538191"/>
                  <a:gd name="connsiteX27" fmla="*/ 119123 w 452900"/>
                  <a:gd name="connsiteY27" fmla="*/ 45978 h 538191"/>
                  <a:gd name="connsiteX28" fmla="*/ 157525 w 452900"/>
                  <a:gd name="connsiteY28" fmla="*/ 3844 h 538191"/>
                  <a:gd name="connsiteX29" fmla="*/ 148652 w 452900"/>
                  <a:gd name="connsiteY29" fmla="*/ 62170 h 538191"/>
                  <a:gd name="connsiteX30" fmla="*/ 157904 w 452900"/>
                  <a:gd name="connsiteY30" fmla="*/ 129345 h 538191"/>
                  <a:gd name="connsiteX31" fmla="*/ 190561 w 452900"/>
                  <a:gd name="connsiteY31" fmla="*/ 43120 h 538191"/>
                  <a:gd name="connsiteX32" fmla="*/ 226177 w 452900"/>
                  <a:gd name="connsiteY32" fmla="*/ 3306 h 538191"/>
                  <a:gd name="connsiteX0" fmla="*/ 226177 w 452902"/>
                  <a:gd name="connsiteY0" fmla="*/ 3306 h 538191"/>
                  <a:gd name="connsiteX1" fmla="*/ 217231 w 452902"/>
                  <a:gd name="connsiteY1" fmla="*/ 68838 h 538191"/>
                  <a:gd name="connsiteX2" fmla="*/ 219638 w 452902"/>
                  <a:gd name="connsiteY2" fmla="*/ 130155 h 538191"/>
                  <a:gd name="connsiteX3" fmla="*/ 247711 w 452902"/>
                  <a:gd name="connsiteY3" fmla="*/ 62171 h 538191"/>
                  <a:gd name="connsiteX4" fmla="*/ 284015 w 452902"/>
                  <a:gd name="connsiteY4" fmla="*/ 12044 h 538191"/>
                  <a:gd name="connsiteX5" fmla="*/ 284858 w 452902"/>
                  <a:gd name="connsiteY5" fmla="*/ 73601 h 538191"/>
                  <a:gd name="connsiteX6" fmla="*/ 299824 w 452902"/>
                  <a:gd name="connsiteY6" fmla="*/ 125370 h 538191"/>
                  <a:gd name="connsiteX7" fmla="*/ 322958 w 452902"/>
                  <a:gd name="connsiteY7" fmla="*/ 45978 h 538191"/>
                  <a:gd name="connsiteX8" fmla="*/ 353160 w 452902"/>
                  <a:gd name="connsiteY8" fmla="*/ 9560 h 538191"/>
                  <a:gd name="connsiteX9" fmla="*/ 352487 w 452902"/>
                  <a:gd name="connsiteY9" fmla="*/ 62170 h 538191"/>
                  <a:gd name="connsiteX10" fmla="*/ 364228 w 452902"/>
                  <a:gd name="connsiteY10" fmla="*/ 124582 h 538191"/>
                  <a:gd name="connsiteX11" fmla="*/ 394396 w 452902"/>
                  <a:gd name="connsiteY11" fmla="*/ 43120 h 538191"/>
                  <a:gd name="connsiteX12" fmla="*/ 430011 w 452902"/>
                  <a:gd name="connsiteY12" fmla="*/ 9974 h 538191"/>
                  <a:gd name="connsiteX13" fmla="*/ 421066 w 452902"/>
                  <a:gd name="connsiteY13" fmla="*/ 68838 h 538191"/>
                  <a:gd name="connsiteX14" fmla="*/ 442593 w 452902"/>
                  <a:gd name="connsiteY14" fmla="*/ 129202 h 538191"/>
                  <a:gd name="connsiteX15" fmla="*/ 448200 w 452902"/>
                  <a:gd name="connsiteY15" fmla="*/ 229801 h 538191"/>
                  <a:gd name="connsiteX16" fmla="*/ 421775 w 452902"/>
                  <a:gd name="connsiteY16" fmla="*/ 358186 h 538191"/>
                  <a:gd name="connsiteX17" fmla="*/ 440659 w 452902"/>
                  <a:gd name="connsiteY17" fmla="*/ 519710 h 538191"/>
                  <a:gd name="connsiteX18" fmla="*/ 201510 w 452902"/>
                  <a:gd name="connsiteY18" fmla="*/ 530197 h 538191"/>
                  <a:gd name="connsiteX19" fmla="*/ 26706 w 452902"/>
                  <a:gd name="connsiteY19" fmla="*/ 521427 h 538191"/>
                  <a:gd name="connsiteX20" fmla="*/ 6923 w 452902"/>
                  <a:gd name="connsiteY20" fmla="*/ 341499 h 538191"/>
                  <a:gd name="connsiteX21" fmla="*/ 483 w 452902"/>
                  <a:gd name="connsiteY21" fmla="*/ 231859 h 538191"/>
                  <a:gd name="connsiteX22" fmla="*/ 16564 w 452902"/>
                  <a:gd name="connsiteY22" fmla="*/ 151625 h 538191"/>
                  <a:gd name="connsiteX23" fmla="*/ 43876 w 452902"/>
                  <a:gd name="connsiteY23" fmla="*/ 62171 h 538191"/>
                  <a:gd name="connsiteX24" fmla="*/ 81023 w 452902"/>
                  <a:gd name="connsiteY24" fmla="*/ 73601 h 538191"/>
                  <a:gd name="connsiteX25" fmla="*/ 96940 w 452902"/>
                  <a:gd name="connsiteY25" fmla="*/ 137753 h 538191"/>
                  <a:gd name="connsiteX26" fmla="*/ 119123 w 452902"/>
                  <a:gd name="connsiteY26" fmla="*/ 45978 h 538191"/>
                  <a:gd name="connsiteX27" fmla="*/ 157525 w 452902"/>
                  <a:gd name="connsiteY27" fmla="*/ 3844 h 538191"/>
                  <a:gd name="connsiteX28" fmla="*/ 148652 w 452902"/>
                  <a:gd name="connsiteY28" fmla="*/ 62170 h 538191"/>
                  <a:gd name="connsiteX29" fmla="*/ 157904 w 452902"/>
                  <a:gd name="connsiteY29" fmla="*/ 129345 h 538191"/>
                  <a:gd name="connsiteX30" fmla="*/ 190561 w 452902"/>
                  <a:gd name="connsiteY30" fmla="*/ 43120 h 538191"/>
                  <a:gd name="connsiteX31" fmla="*/ 226177 w 452902"/>
                  <a:gd name="connsiteY31" fmla="*/ 3306 h 53819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43876 w 452900"/>
                  <a:gd name="connsiteY23" fmla="*/ 62171 h 538191"/>
                  <a:gd name="connsiteX24" fmla="*/ 96940 w 452900"/>
                  <a:gd name="connsiteY24" fmla="*/ 137753 h 538191"/>
                  <a:gd name="connsiteX25" fmla="*/ 119123 w 452900"/>
                  <a:gd name="connsiteY25" fmla="*/ 45978 h 538191"/>
                  <a:gd name="connsiteX26" fmla="*/ 157525 w 452900"/>
                  <a:gd name="connsiteY26" fmla="*/ 3844 h 538191"/>
                  <a:gd name="connsiteX27" fmla="*/ 148652 w 452900"/>
                  <a:gd name="connsiteY27" fmla="*/ 62170 h 538191"/>
                  <a:gd name="connsiteX28" fmla="*/ 157904 w 452900"/>
                  <a:gd name="connsiteY28" fmla="*/ 129345 h 538191"/>
                  <a:gd name="connsiteX29" fmla="*/ 190561 w 452900"/>
                  <a:gd name="connsiteY29" fmla="*/ 43120 h 538191"/>
                  <a:gd name="connsiteX30" fmla="*/ 226177 w 452900"/>
                  <a:gd name="connsiteY30" fmla="*/ 3306 h 538191"/>
                  <a:gd name="connsiteX0" fmla="*/ 226177 w 452902"/>
                  <a:gd name="connsiteY0" fmla="*/ 3306 h 538191"/>
                  <a:gd name="connsiteX1" fmla="*/ 217231 w 452902"/>
                  <a:gd name="connsiteY1" fmla="*/ 68838 h 538191"/>
                  <a:gd name="connsiteX2" fmla="*/ 219638 w 452902"/>
                  <a:gd name="connsiteY2" fmla="*/ 130155 h 538191"/>
                  <a:gd name="connsiteX3" fmla="*/ 247711 w 452902"/>
                  <a:gd name="connsiteY3" fmla="*/ 62171 h 538191"/>
                  <a:gd name="connsiteX4" fmla="*/ 284015 w 452902"/>
                  <a:gd name="connsiteY4" fmla="*/ 12044 h 538191"/>
                  <a:gd name="connsiteX5" fmla="*/ 284858 w 452902"/>
                  <a:gd name="connsiteY5" fmla="*/ 73601 h 538191"/>
                  <a:gd name="connsiteX6" fmla="*/ 299824 w 452902"/>
                  <a:gd name="connsiteY6" fmla="*/ 125370 h 538191"/>
                  <a:gd name="connsiteX7" fmla="*/ 322958 w 452902"/>
                  <a:gd name="connsiteY7" fmla="*/ 45978 h 538191"/>
                  <a:gd name="connsiteX8" fmla="*/ 353160 w 452902"/>
                  <a:gd name="connsiteY8" fmla="*/ 9560 h 538191"/>
                  <a:gd name="connsiteX9" fmla="*/ 352487 w 452902"/>
                  <a:gd name="connsiteY9" fmla="*/ 62170 h 538191"/>
                  <a:gd name="connsiteX10" fmla="*/ 364228 w 452902"/>
                  <a:gd name="connsiteY10" fmla="*/ 124582 h 538191"/>
                  <a:gd name="connsiteX11" fmla="*/ 394396 w 452902"/>
                  <a:gd name="connsiteY11" fmla="*/ 43120 h 538191"/>
                  <a:gd name="connsiteX12" fmla="*/ 430011 w 452902"/>
                  <a:gd name="connsiteY12" fmla="*/ 9974 h 538191"/>
                  <a:gd name="connsiteX13" fmla="*/ 421066 w 452902"/>
                  <a:gd name="connsiteY13" fmla="*/ 68838 h 538191"/>
                  <a:gd name="connsiteX14" fmla="*/ 442593 w 452902"/>
                  <a:gd name="connsiteY14" fmla="*/ 129202 h 538191"/>
                  <a:gd name="connsiteX15" fmla="*/ 448200 w 452902"/>
                  <a:gd name="connsiteY15" fmla="*/ 229801 h 538191"/>
                  <a:gd name="connsiteX16" fmla="*/ 421775 w 452902"/>
                  <a:gd name="connsiteY16" fmla="*/ 358186 h 538191"/>
                  <a:gd name="connsiteX17" fmla="*/ 440659 w 452902"/>
                  <a:gd name="connsiteY17" fmla="*/ 519710 h 538191"/>
                  <a:gd name="connsiteX18" fmla="*/ 201510 w 452902"/>
                  <a:gd name="connsiteY18" fmla="*/ 530197 h 538191"/>
                  <a:gd name="connsiteX19" fmla="*/ 26706 w 452902"/>
                  <a:gd name="connsiteY19" fmla="*/ 521427 h 538191"/>
                  <a:gd name="connsiteX20" fmla="*/ 6923 w 452902"/>
                  <a:gd name="connsiteY20" fmla="*/ 341499 h 538191"/>
                  <a:gd name="connsiteX21" fmla="*/ 483 w 452902"/>
                  <a:gd name="connsiteY21" fmla="*/ 231859 h 538191"/>
                  <a:gd name="connsiteX22" fmla="*/ 16564 w 452902"/>
                  <a:gd name="connsiteY22" fmla="*/ 151625 h 538191"/>
                  <a:gd name="connsiteX23" fmla="*/ 96940 w 452902"/>
                  <a:gd name="connsiteY23" fmla="*/ 137753 h 538191"/>
                  <a:gd name="connsiteX24" fmla="*/ 119123 w 452902"/>
                  <a:gd name="connsiteY24" fmla="*/ 45978 h 538191"/>
                  <a:gd name="connsiteX25" fmla="*/ 157525 w 452902"/>
                  <a:gd name="connsiteY25" fmla="*/ 3844 h 538191"/>
                  <a:gd name="connsiteX26" fmla="*/ 148652 w 452902"/>
                  <a:gd name="connsiteY26" fmla="*/ 62170 h 538191"/>
                  <a:gd name="connsiteX27" fmla="*/ 157904 w 452902"/>
                  <a:gd name="connsiteY27" fmla="*/ 129345 h 538191"/>
                  <a:gd name="connsiteX28" fmla="*/ 190561 w 452902"/>
                  <a:gd name="connsiteY28" fmla="*/ 43120 h 538191"/>
                  <a:gd name="connsiteX29" fmla="*/ 226177 w 452902"/>
                  <a:gd name="connsiteY29" fmla="*/ 3306 h 53819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96940 w 452900"/>
                  <a:gd name="connsiteY23" fmla="*/ 137753 h 538191"/>
                  <a:gd name="connsiteX24" fmla="*/ 119123 w 452900"/>
                  <a:gd name="connsiteY24" fmla="*/ 45978 h 538191"/>
                  <a:gd name="connsiteX25" fmla="*/ 157525 w 452900"/>
                  <a:gd name="connsiteY25" fmla="*/ 3844 h 538191"/>
                  <a:gd name="connsiteX26" fmla="*/ 157904 w 452900"/>
                  <a:gd name="connsiteY26" fmla="*/ 129345 h 538191"/>
                  <a:gd name="connsiteX27" fmla="*/ 190561 w 452900"/>
                  <a:gd name="connsiteY27" fmla="*/ 43120 h 538191"/>
                  <a:gd name="connsiteX28" fmla="*/ 226177 w 452900"/>
                  <a:gd name="connsiteY28" fmla="*/ 3306 h 538191"/>
                  <a:gd name="connsiteX0" fmla="*/ 226177 w 452902"/>
                  <a:gd name="connsiteY0" fmla="*/ 3306 h 538191"/>
                  <a:gd name="connsiteX1" fmla="*/ 217231 w 452902"/>
                  <a:gd name="connsiteY1" fmla="*/ 68838 h 538191"/>
                  <a:gd name="connsiteX2" fmla="*/ 219638 w 452902"/>
                  <a:gd name="connsiteY2" fmla="*/ 130155 h 538191"/>
                  <a:gd name="connsiteX3" fmla="*/ 247711 w 452902"/>
                  <a:gd name="connsiteY3" fmla="*/ 62171 h 538191"/>
                  <a:gd name="connsiteX4" fmla="*/ 284015 w 452902"/>
                  <a:gd name="connsiteY4" fmla="*/ 12044 h 538191"/>
                  <a:gd name="connsiteX5" fmla="*/ 284858 w 452902"/>
                  <a:gd name="connsiteY5" fmla="*/ 73601 h 538191"/>
                  <a:gd name="connsiteX6" fmla="*/ 299824 w 452902"/>
                  <a:gd name="connsiteY6" fmla="*/ 125370 h 538191"/>
                  <a:gd name="connsiteX7" fmla="*/ 322958 w 452902"/>
                  <a:gd name="connsiteY7" fmla="*/ 45978 h 538191"/>
                  <a:gd name="connsiteX8" fmla="*/ 353160 w 452902"/>
                  <a:gd name="connsiteY8" fmla="*/ 9560 h 538191"/>
                  <a:gd name="connsiteX9" fmla="*/ 352487 w 452902"/>
                  <a:gd name="connsiteY9" fmla="*/ 62170 h 538191"/>
                  <a:gd name="connsiteX10" fmla="*/ 364228 w 452902"/>
                  <a:gd name="connsiteY10" fmla="*/ 124582 h 538191"/>
                  <a:gd name="connsiteX11" fmla="*/ 394396 w 452902"/>
                  <a:gd name="connsiteY11" fmla="*/ 43120 h 538191"/>
                  <a:gd name="connsiteX12" fmla="*/ 430011 w 452902"/>
                  <a:gd name="connsiteY12" fmla="*/ 9974 h 538191"/>
                  <a:gd name="connsiteX13" fmla="*/ 421066 w 452902"/>
                  <a:gd name="connsiteY13" fmla="*/ 68838 h 538191"/>
                  <a:gd name="connsiteX14" fmla="*/ 442593 w 452902"/>
                  <a:gd name="connsiteY14" fmla="*/ 129202 h 538191"/>
                  <a:gd name="connsiteX15" fmla="*/ 448200 w 452902"/>
                  <a:gd name="connsiteY15" fmla="*/ 229801 h 538191"/>
                  <a:gd name="connsiteX16" fmla="*/ 421775 w 452902"/>
                  <a:gd name="connsiteY16" fmla="*/ 358186 h 538191"/>
                  <a:gd name="connsiteX17" fmla="*/ 440659 w 452902"/>
                  <a:gd name="connsiteY17" fmla="*/ 519710 h 538191"/>
                  <a:gd name="connsiteX18" fmla="*/ 201510 w 452902"/>
                  <a:gd name="connsiteY18" fmla="*/ 530197 h 538191"/>
                  <a:gd name="connsiteX19" fmla="*/ 26706 w 452902"/>
                  <a:gd name="connsiteY19" fmla="*/ 521427 h 538191"/>
                  <a:gd name="connsiteX20" fmla="*/ 6923 w 452902"/>
                  <a:gd name="connsiteY20" fmla="*/ 341499 h 538191"/>
                  <a:gd name="connsiteX21" fmla="*/ 483 w 452902"/>
                  <a:gd name="connsiteY21" fmla="*/ 231859 h 538191"/>
                  <a:gd name="connsiteX22" fmla="*/ 16564 w 452902"/>
                  <a:gd name="connsiteY22" fmla="*/ 151625 h 538191"/>
                  <a:gd name="connsiteX23" fmla="*/ 96940 w 452902"/>
                  <a:gd name="connsiteY23" fmla="*/ 137753 h 538191"/>
                  <a:gd name="connsiteX24" fmla="*/ 119123 w 452902"/>
                  <a:gd name="connsiteY24" fmla="*/ 45978 h 538191"/>
                  <a:gd name="connsiteX25" fmla="*/ 157904 w 452902"/>
                  <a:gd name="connsiteY25" fmla="*/ 129345 h 538191"/>
                  <a:gd name="connsiteX26" fmla="*/ 190561 w 452902"/>
                  <a:gd name="connsiteY26" fmla="*/ 43120 h 538191"/>
                  <a:gd name="connsiteX27" fmla="*/ 226177 w 452902"/>
                  <a:gd name="connsiteY27" fmla="*/ 3306 h 53819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96940 w 452900"/>
                  <a:gd name="connsiteY23" fmla="*/ 137753 h 538191"/>
                  <a:gd name="connsiteX24" fmla="*/ 157904 w 452900"/>
                  <a:gd name="connsiteY24" fmla="*/ 129345 h 538191"/>
                  <a:gd name="connsiteX25" fmla="*/ 190561 w 452900"/>
                  <a:gd name="connsiteY25" fmla="*/ 43120 h 538191"/>
                  <a:gd name="connsiteX26" fmla="*/ 226177 w 452900"/>
                  <a:gd name="connsiteY26" fmla="*/ 3306 h 538191"/>
                  <a:gd name="connsiteX0" fmla="*/ 190561 w 452902"/>
                  <a:gd name="connsiteY0" fmla="*/ 36853 h 531924"/>
                  <a:gd name="connsiteX1" fmla="*/ 217231 w 452902"/>
                  <a:gd name="connsiteY1" fmla="*/ 62571 h 531924"/>
                  <a:gd name="connsiteX2" fmla="*/ 219638 w 452902"/>
                  <a:gd name="connsiteY2" fmla="*/ 123888 h 531924"/>
                  <a:gd name="connsiteX3" fmla="*/ 247711 w 452902"/>
                  <a:gd name="connsiteY3" fmla="*/ 55904 h 531924"/>
                  <a:gd name="connsiteX4" fmla="*/ 284015 w 452902"/>
                  <a:gd name="connsiteY4" fmla="*/ 5777 h 531924"/>
                  <a:gd name="connsiteX5" fmla="*/ 284858 w 452902"/>
                  <a:gd name="connsiteY5" fmla="*/ 67334 h 531924"/>
                  <a:gd name="connsiteX6" fmla="*/ 299824 w 452902"/>
                  <a:gd name="connsiteY6" fmla="*/ 119103 h 531924"/>
                  <a:gd name="connsiteX7" fmla="*/ 322958 w 452902"/>
                  <a:gd name="connsiteY7" fmla="*/ 39711 h 531924"/>
                  <a:gd name="connsiteX8" fmla="*/ 353160 w 452902"/>
                  <a:gd name="connsiteY8" fmla="*/ 3293 h 531924"/>
                  <a:gd name="connsiteX9" fmla="*/ 352487 w 452902"/>
                  <a:gd name="connsiteY9" fmla="*/ 55903 h 531924"/>
                  <a:gd name="connsiteX10" fmla="*/ 364228 w 452902"/>
                  <a:gd name="connsiteY10" fmla="*/ 118315 h 531924"/>
                  <a:gd name="connsiteX11" fmla="*/ 394396 w 452902"/>
                  <a:gd name="connsiteY11" fmla="*/ 36853 h 531924"/>
                  <a:gd name="connsiteX12" fmla="*/ 430011 w 452902"/>
                  <a:gd name="connsiteY12" fmla="*/ 3707 h 531924"/>
                  <a:gd name="connsiteX13" fmla="*/ 421066 w 452902"/>
                  <a:gd name="connsiteY13" fmla="*/ 62571 h 531924"/>
                  <a:gd name="connsiteX14" fmla="*/ 442593 w 452902"/>
                  <a:gd name="connsiteY14" fmla="*/ 122935 h 531924"/>
                  <a:gd name="connsiteX15" fmla="*/ 448200 w 452902"/>
                  <a:gd name="connsiteY15" fmla="*/ 223534 h 531924"/>
                  <a:gd name="connsiteX16" fmla="*/ 421775 w 452902"/>
                  <a:gd name="connsiteY16" fmla="*/ 351919 h 531924"/>
                  <a:gd name="connsiteX17" fmla="*/ 440659 w 452902"/>
                  <a:gd name="connsiteY17" fmla="*/ 513443 h 531924"/>
                  <a:gd name="connsiteX18" fmla="*/ 201510 w 452902"/>
                  <a:gd name="connsiteY18" fmla="*/ 523930 h 531924"/>
                  <a:gd name="connsiteX19" fmla="*/ 26706 w 452902"/>
                  <a:gd name="connsiteY19" fmla="*/ 515160 h 531924"/>
                  <a:gd name="connsiteX20" fmla="*/ 6923 w 452902"/>
                  <a:gd name="connsiteY20" fmla="*/ 335232 h 531924"/>
                  <a:gd name="connsiteX21" fmla="*/ 483 w 452902"/>
                  <a:gd name="connsiteY21" fmla="*/ 225592 h 531924"/>
                  <a:gd name="connsiteX22" fmla="*/ 16564 w 452902"/>
                  <a:gd name="connsiteY22" fmla="*/ 145358 h 531924"/>
                  <a:gd name="connsiteX23" fmla="*/ 96940 w 452902"/>
                  <a:gd name="connsiteY23" fmla="*/ 131486 h 531924"/>
                  <a:gd name="connsiteX24" fmla="*/ 157904 w 452902"/>
                  <a:gd name="connsiteY24" fmla="*/ 123078 h 531924"/>
                  <a:gd name="connsiteX25" fmla="*/ 190561 w 452902"/>
                  <a:gd name="connsiteY25" fmla="*/ 36853 h 531924"/>
                  <a:gd name="connsiteX0" fmla="*/ 157904 w 452900"/>
                  <a:gd name="connsiteY0" fmla="*/ 123078 h 531924"/>
                  <a:gd name="connsiteX1" fmla="*/ 217231 w 452900"/>
                  <a:gd name="connsiteY1" fmla="*/ 62571 h 531924"/>
                  <a:gd name="connsiteX2" fmla="*/ 219638 w 452900"/>
                  <a:gd name="connsiteY2" fmla="*/ 123888 h 531924"/>
                  <a:gd name="connsiteX3" fmla="*/ 247711 w 452900"/>
                  <a:gd name="connsiteY3" fmla="*/ 55904 h 531924"/>
                  <a:gd name="connsiteX4" fmla="*/ 284015 w 452900"/>
                  <a:gd name="connsiteY4" fmla="*/ 5777 h 531924"/>
                  <a:gd name="connsiteX5" fmla="*/ 284858 w 452900"/>
                  <a:gd name="connsiteY5" fmla="*/ 67334 h 531924"/>
                  <a:gd name="connsiteX6" fmla="*/ 299824 w 452900"/>
                  <a:gd name="connsiteY6" fmla="*/ 119103 h 531924"/>
                  <a:gd name="connsiteX7" fmla="*/ 322958 w 452900"/>
                  <a:gd name="connsiteY7" fmla="*/ 39711 h 531924"/>
                  <a:gd name="connsiteX8" fmla="*/ 353160 w 452900"/>
                  <a:gd name="connsiteY8" fmla="*/ 3293 h 531924"/>
                  <a:gd name="connsiteX9" fmla="*/ 352487 w 452900"/>
                  <a:gd name="connsiteY9" fmla="*/ 55903 h 531924"/>
                  <a:gd name="connsiteX10" fmla="*/ 364228 w 452900"/>
                  <a:gd name="connsiteY10" fmla="*/ 118315 h 531924"/>
                  <a:gd name="connsiteX11" fmla="*/ 394396 w 452900"/>
                  <a:gd name="connsiteY11" fmla="*/ 36853 h 531924"/>
                  <a:gd name="connsiteX12" fmla="*/ 430011 w 452900"/>
                  <a:gd name="connsiteY12" fmla="*/ 3707 h 531924"/>
                  <a:gd name="connsiteX13" fmla="*/ 421066 w 452900"/>
                  <a:gd name="connsiteY13" fmla="*/ 62571 h 531924"/>
                  <a:gd name="connsiteX14" fmla="*/ 442593 w 452900"/>
                  <a:gd name="connsiteY14" fmla="*/ 122935 h 531924"/>
                  <a:gd name="connsiteX15" fmla="*/ 448200 w 452900"/>
                  <a:gd name="connsiteY15" fmla="*/ 223534 h 531924"/>
                  <a:gd name="connsiteX16" fmla="*/ 421775 w 452900"/>
                  <a:gd name="connsiteY16" fmla="*/ 351919 h 531924"/>
                  <a:gd name="connsiteX17" fmla="*/ 440659 w 452900"/>
                  <a:gd name="connsiteY17" fmla="*/ 513443 h 531924"/>
                  <a:gd name="connsiteX18" fmla="*/ 201510 w 452900"/>
                  <a:gd name="connsiteY18" fmla="*/ 523930 h 531924"/>
                  <a:gd name="connsiteX19" fmla="*/ 26706 w 452900"/>
                  <a:gd name="connsiteY19" fmla="*/ 515160 h 531924"/>
                  <a:gd name="connsiteX20" fmla="*/ 6923 w 452900"/>
                  <a:gd name="connsiteY20" fmla="*/ 335232 h 531924"/>
                  <a:gd name="connsiteX21" fmla="*/ 483 w 452900"/>
                  <a:gd name="connsiteY21" fmla="*/ 225592 h 531924"/>
                  <a:gd name="connsiteX22" fmla="*/ 16564 w 452900"/>
                  <a:gd name="connsiteY22" fmla="*/ 145358 h 531924"/>
                  <a:gd name="connsiteX23" fmla="*/ 96940 w 452900"/>
                  <a:gd name="connsiteY23" fmla="*/ 131486 h 531924"/>
                  <a:gd name="connsiteX24" fmla="*/ 157904 w 452900"/>
                  <a:gd name="connsiteY24" fmla="*/ 123078 h 531924"/>
                  <a:gd name="connsiteX0" fmla="*/ 157904 w 452902"/>
                  <a:gd name="connsiteY0" fmla="*/ 123078 h 531924"/>
                  <a:gd name="connsiteX1" fmla="*/ 217231 w 452902"/>
                  <a:gd name="connsiteY1" fmla="*/ 62571 h 531924"/>
                  <a:gd name="connsiteX2" fmla="*/ 219638 w 452902"/>
                  <a:gd name="connsiteY2" fmla="*/ 123888 h 531924"/>
                  <a:gd name="connsiteX3" fmla="*/ 284015 w 452902"/>
                  <a:gd name="connsiteY3" fmla="*/ 5777 h 531924"/>
                  <a:gd name="connsiteX4" fmla="*/ 284858 w 452902"/>
                  <a:gd name="connsiteY4" fmla="*/ 67334 h 531924"/>
                  <a:gd name="connsiteX5" fmla="*/ 299824 w 452902"/>
                  <a:gd name="connsiteY5" fmla="*/ 119103 h 531924"/>
                  <a:gd name="connsiteX6" fmla="*/ 322958 w 452902"/>
                  <a:gd name="connsiteY6" fmla="*/ 39711 h 531924"/>
                  <a:gd name="connsiteX7" fmla="*/ 353160 w 452902"/>
                  <a:gd name="connsiteY7" fmla="*/ 3293 h 531924"/>
                  <a:gd name="connsiteX8" fmla="*/ 352487 w 452902"/>
                  <a:gd name="connsiteY8" fmla="*/ 55903 h 531924"/>
                  <a:gd name="connsiteX9" fmla="*/ 364228 w 452902"/>
                  <a:gd name="connsiteY9" fmla="*/ 118315 h 531924"/>
                  <a:gd name="connsiteX10" fmla="*/ 394396 w 452902"/>
                  <a:gd name="connsiteY10" fmla="*/ 36853 h 531924"/>
                  <a:gd name="connsiteX11" fmla="*/ 430011 w 452902"/>
                  <a:gd name="connsiteY11" fmla="*/ 3707 h 531924"/>
                  <a:gd name="connsiteX12" fmla="*/ 421066 w 452902"/>
                  <a:gd name="connsiteY12" fmla="*/ 62571 h 531924"/>
                  <a:gd name="connsiteX13" fmla="*/ 442593 w 452902"/>
                  <a:gd name="connsiteY13" fmla="*/ 122935 h 531924"/>
                  <a:gd name="connsiteX14" fmla="*/ 448200 w 452902"/>
                  <a:gd name="connsiteY14" fmla="*/ 223534 h 531924"/>
                  <a:gd name="connsiteX15" fmla="*/ 421775 w 452902"/>
                  <a:gd name="connsiteY15" fmla="*/ 351919 h 531924"/>
                  <a:gd name="connsiteX16" fmla="*/ 440659 w 452902"/>
                  <a:gd name="connsiteY16" fmla="*/ 513443 h 531924"/>
                  <a:gd name="connsiteX17" fmla="*/ 201510 w 452902"/>
                  <a:gd name="connsiteY17" fmla="*/ 523930 h 531924"/>
                  <a:gd name="connsiteX18" fmla="*/ 26706 w 452902"/>
                  <a:gd name="connsiteY18" fmla="*/ 515160 h 531924"/>
                  <a:gd name="connsiteX19" fmla="*/ 6923 w 452902"/>
                  <a:gd name="connsiteY19" fmla="*/ 335232 h 531924"/>
                  <a:gd name="connsiteX20" fmla="*/ 483 w 452902"/>
                  <a:gd name="connsiteY20" fmla="*/ 225592 h 531924"/>
                  <a:gd name="connsiteX21" fmla="*/ 16564 w 452902"/>
                  <a:gd name="connsiteY21" fmla="*/ 145358 h 531924"/>
                  <a:gd name="connsiteX22" fmla="*/ 96940 w 452902"/>
                  <a:gd name="connsiteY22" fmla="*/ 131486 h 531924"/>
                  <a:gd name="connsiteX23" fmla="*/ 157904 w 452902"/>
                  <a:gd name="connsiteY23" fmla="*/ 123078 h 531924"/>
                  <a:gd name="connsiteX0" fmla="*/ 157904 w 452900"/>
                  <a:gd name="connsiteY0" fmla="*/ 123078 h 531924"/>
                  <a:gd name="connsiteX1" fmla="*/ 219638 w 452900"/>
                  <a:gd name="connsiteY1" fmla="*/ 123888 h 531924"/>
                  <a:gd name="connsiteX2" fmla="*/ 284015 w 452900"/>
                  <a:gd name="connsiteY2" fmla="*/ 5777 h 531924"/>
                  <a:gd name="connsiteX3" fmla="*/ 284858 w 452900"/>
                  <a:gd name="connsiteY3" fmla="*/ 67334 h 531924"/>
                  <a:gd name="connsiteX4" fmla="*/ 299824 w 452900"/>
                  <a:gd name="connsiteY4" fmla="*/ 119103 h 531924"/>
                  <a:gd name="connsiteX5" fmla="*/ 322958 w 452900"/>
                  <a:gd name="connsiteY5" fmla="*/ 39711 h 531924"/>
                  <a:gd name="connsiteX6" fmla="*/ 353160 w 452900"/>
                  <a:gd name="connsiteY6" fmla="*/ 3293 h 531924"/>
                  <a:gd name="connsiteX7" fmla="*/ 352487 w 452900"/>
                  <a:gd name="connsiteY7" fmla="*/ 55903 h 531924"/>
                  <a:gd name="connsiteX8" fmla="*/ 364228 w 452900"/>
                  <a:gd name="connsiteY8" fmla="*/ 118315 h 531924"/>
                  <a:gd name="connsiteX9" fmla="*/ 394396 w 452900"/>
                  <a:gd name="connsiteY9" fmla="*/ 36853 h 531924"/>
                  <a:gd name="connsiteX10" fmla="*/ 430011 w 452900"/>
                  <a:gd name="connsiteY10" fmla="*/ 3707 h 531924"/>
                  <a:gd name="connsiteX11" fmla="*/ 421066 w 452900"/>
                  <a:gd name="connsiteY11" fmla="*/ 62571 h 531924"/>
                  <a:gd name="connsiteX12" fmla="*/ 442593 w 452900"/>
                  <a:gd name="connsiteY12" fmla="*/ 122935 h 531924"/>
                  <a:gd name="connsiteX13" fmla="*/ 448200 w 452900"/>
                  <a:gd name="connsiteY13" fmla="*/ 223534 h 531924"/>
                  <a:gd name="connsiteX14" fmla="*/ 421775 w 452900"/>
                  <a:gd name="connsiteY14" fmla="*/ 351919 h 531924"/>
                  <a:gd name="connsiteX15" fmla="*/ 440659 w 452900"/>
                  <a:gd name="connsiteY15" fmla="*/ 513443 h 531924"/>
                  <a:gd name="connsiteX16" fmla="*/ 201510 w 452900"/>
                  <a:gd name="connsiteY16" fmla="*/ 523930 h 531924"/>
                  <a:gd name="connsiteX17" fmla="*/ 26706 w 452900"/>
                  <a:gd name="connsiteY17" fmla="*/ 515160 h 531924"/>
                  <a:gd name="connsiteX18" fmla="*/ 6923 w 452900"/>
                  <a:gd name="connsiteY18" fmla="*/ 335232 h 531924"/>
                  <a:gd name="connsiteX19" fmla="*/ 483 w 452900"/>
                  <a:gd name="connsiteY19" fmla="*/ 225592 h 531924"/>
                  <a:gd name="connsiteX20" fmla="*/ 16564 w 452900"/>
                  <a:gd name="connsiteY20" fmla="*/ 145358 h 531924"/>
                  <a:gd name="connsiteX21" fmla="*/ 96940 w 452900"/>
                  <a:gd name="connsiteY21" fmla="*/ 131486 h 531924"/>
                  <a:gd name="connsiteX22" fmla="*/ 157904 w 452900"/>
                  <a:gd name="connsiteY22" fmla="*/ 123078 h 531924"/>
                  <a:gd name="connsiteX0" fmla="*/ 157904 w 452902"/>
                  <a:gd name="connsiteY0" fmla="*/ 123078 h 531924"/>
                  <a:gd name="connsiteX1" fmla="*/ 219638 w 452902"/>
                  <a:gd name="connsiteY1" fmla="*/ 123888 h 531924"/>
                  <a:gd name="connsiteX2" fmla="*/ 284858 w 452902"/>
                  <a:gd name="connsiteY2" fmla="*/ 67334 h 531924"/>
                  <a:gd name="connsiteX3" fmla="*/ 299824 w 452902"/>
                  <a:gd name="connsiteY3" fmla="*/ 119103 h 531924"/>
                  <a:gd name="connsiteX4" fmla="*/ 322958 w 452902"/>
                  <a:gd name="connsiteY4" fmla="*/ 39711 h 531924"/>
                  <a:gd name="connsiteX5" fmla="*/ 353160 w 452902"/>
                  <a:gd name="connsiteY5" fmla="*/ 3293 h 531924"/>
                  <a:gd name="connsiteX6" fmla="*/ 352487 w 452902"/>
                  <a:gd name="connsiteY6" fmla="*/ 55903 h 531924"/>
                  <a:gd name="connsiteX7" fmla="*/ 364228 w 452902"/>
                  <a:gd name="connsiteY7" fmla="*/ 118315 h 531924"/>
                  <a:gd name="connsiteX8" fmla="*/ 394396 w 452902"/>
                  <a:gd name="connsiteY8" fmla="*/ 36853 h 531924"/>
                  <a:gd name="connsiteX9" fmla="*/ 430011 w 452902"/>
                  <a:gd name="connsiteY9" fmla="*/ 3707 h 531924"/>
                  <a:gd name="connsiteX10" fmla="*/ 421066 w 452902"/>
                  <a:gd name="connsiteY10" fmla="*/ 62571 h 531924"/>
                  <a:gd name="connsiteX11" fmla="*/ 442593 w 452902"/>
                  <a:gd name="connsiteY11" fmla="*/ 122935 h 531924"/>
                  <a:gd name="connsiteX12" fmla="*/ 448200 w 452902"/>
                  <a:gd name="connsiteY12" fmla="*/ 223534 h 531924"/>
                  <a:gd name="connsiteX13" fmla="*/ 421775 w 452902"/>
                  <a:gd name="connsiteY13" fmla="*/ 351919 h 531924"/>
                  <a:gd name="connsiteX14" fmla="*/ 440659 w 452902"/>
                  <a:gd name="connsiteY14" fmla="*/ 513443 h 531924"/>
                  <a:gd name="connsiteX15" fmla="*/ 201510 w 452902"/>
                  <a:gd name="connsiteY15" fmla="*/ 523930 h 531924"/>
                  <a:gd name="connsiteX16" fmla="*/ 26706 w 452902"/>
                  <a:gd name="connsiteY16" fmla="*/ 515160 h 531924"/>
                  <a:gd name="connsiteX17" fmla="*/ 6923 w 452902"/>
                  <a:gd name="connsiteY17" fmla="*/ 335232 h 531924"/>
                  <a:gd name="connsiteX18" fmla="*/ 483 w 452902"/>
                  <a:gd name="connsiteY18" fmla="*/ 225592 h 531924"/>
                  <a:gd name="connsiteX19" fmla="*/ 16564 w 452902"/>
                  <a:gd name="connsiteY19" fmla="*/ 145358 h 531924"/>
                  <a:gd name="connsiteX20" fmla="*/ 96940 w 452902"/>
                  <a:gd name="connsiteY20" fmla="*/ 131486 h 531924"/>
                  <a:gd name="connsiteX21" fmla="*/ 157904 w 452902"/>
                  <a:gd name="connsiteY21" fmla="*/ 123078 h 531924"/>
                  <a:gd name="connsiteX0" fmla="*/ 157904 w 452900"/>
                  <a:gd name="connsiteY0" fmla="*/ 123078 h 531924"/>
                  <a:gd name="connsiteX1" fmla="*/ 219638 w 452900"/>
                  <a:gd name="connsiteY1" fmla="*/ 123888 h 531924"/>
                  <a:gd name="connsiteX2" fmla="*/ 299824 w 452900"/>
                  <a:gd name="connsiteY2" fmla="*/ 119103 h 531924"/>
                  <a:gd name="connsiteX3" fmla="*/ 322958 w 452900"/>
                  <a:gd name="connsiteY3" fmla="*/ 39711 h 531924"/>
                  <a:gd name="connsiteX4" fmla="*/ 353160 w 452900"/>
                  <a:gd name="connsiteY4" fmla="*/ 3293 h 531924"/>
                  <a:gd name="connsiteX5" fmla="*/ 352487 w 452900"/>
                  <a:gd name="connsiteY5" fmla="*/ 55903 h 531924"/>
                  <a:gd name="connsiteX6" fmla="*/ 364228 w 452900"/>
                  <a:gd name="connsiteY6" fmla="*/ 118315 h 531924"/>
                  <a:gd name="connsiteX7" fmla="*/ 394396 w 452900"/>
                  <a:gd name="connsiteY7" fmla="*/ 36853 h 531924"/>
                  <a:gd name="connsiteX8" fmla="*/ 430011 w 452900"/>
                  <a:gd name="connsiteY8" fmla="*/ 3707 h 531924"/>
                  <a:gd name="connsiteX9" fmla="*/ 421066 w 452900"/>
                  <a:gd name="connsiteY9" fmla="*/ 62571 h 531924"/>
                  <a:gd name="connsiteX10" fmla="*/ 442593 w 452900"/>
                  <a:gd name="connsiteY10" fmla="*/ 122935 h 531924"/>
                  <a:gd name="connsiteX11" fmla="*/ 448200 w 452900"/>
                  <a:gd name="connsiteY11" fmla="*/ 223534 h 531924"/>
                  <a:gd name="connsiteX12" fmla="*/ 421775 w 452900"/>
                  <a:gd name="connsiteY12" fmla="*/ 351919 h 531924"/>
                  <a:gd name="connsiteX13" fmla="*/ 440659 w 452900"/>
                  <a:gd name="connsiteY13" fmla="*/ 513443 h 531924"/>
                  <a:gd name="connsiteX14" fmla="*/ 201510 w 452900"/>
                  <a:gd name="connsiteY14" fmla="*/ 523930 h 531924"/>
                  <a:gd name="connsiteX15" fmla="*/ 26706 w 452900"/>
                  <a:gd name="connsiteY15" fmla="*/ 515160 h 531924"/>
                  <a:gd name="connsiteX16" fmla="*/ 6923 w 452900"/>
                  <a:gd name="connsiteY16" fmla="*/ 335232 h 531924"/>
                  <a:gd name="connsiteX17" fmla="*/ 483 w 452900"/>
                  <a:gd name="connsiteY17" fmla="*/ 225592 h 531924"/>
                  <a:gd name="connsiteX18" fmla="*/ 16564 w 452900"/>
                  <a:gd name="connsiteY18" fmla="*/ 145358 h 531924"/>
                  <a:gd name="connsiteX19" fmla="*/ 96940 w 452900"/>
                  <a:gd name="connsiteY19" fmla="*/ 131486 h 531924"/>
                  <a:gd name="connsiteX20" fmla="*/ 157904 w 452900"/>
                  <a:gd name="connsiteY20" fmla="*/ 123078 h 531924"/>
                  <a:gd name="connsiteX0" fmla="*/ 157904 w 452902"/>
                  <a:gd name="connsiteY0" fmla="*/ 123078 h 531924"/>
                  <a:gd name="connsiteX1" fmla="*/ 219638 w 452902"/>
                  <a:gd name="connsiteY1" fmla="*/ 123888 h 531924"/>
                  <a:gd name="connsiteX2" fmla="*/ 299824 w 452902"/>
                  <a:gd name="connsiteY2" fmla="*/ 119103 h 531924"/>
                  <a:gd name="connsiteX3" fmla="*/ 353160 w 452902"/>
                  <a:gd name="connsiteY3" fmla="*/ 3293 h 531924"/>
                  <a:gd name="connsiteX4" fmla="*/ 352487 w 452902"/>
                  <a:gd name="connsiteY4" fmla="*/ 55903 h 531924"/>
                  <a:gd name="connsiteX5" fmla="*/ 364228 w 452902"/>
                  <a:gd name="connsiteY5" fmla="*/ 118315 h 531924"/>
                  <a:gd name="connsiteX6" fmla="*/ 394396 w 452902"/>
                  <a:gd name="connsiteY6" fmla="*/ 36853 h 531924"/>
                  <a:gd name="connsiteX7" fmla="*/ 430011 w 452902"/>
                  <a:gd name="connsiteY7" fmla="*/ 3707 h 531924"/>
                  <a:gd name="connsiteX8" fmla="*/ 421066 w 452902"/>
                  <a:gd name="connsiteY8" fmla="*/ 62571 h 531924"/>
                  <a:gd name="connsiteX9" fmla="*/ 442593 w 452902"/>
                  <a:gd name="connsiteY9" fmla="*/ 122935 h 531924"/>
                  <a:gd name="connsiteX10" fmla="*/ 448200 w 452902"/>
                  <a:gd name="connsiteY10" fmla="*/ 223534 h 531924"/>
                  <a:gd name="connsiteX11" fmla="*/ 421775 w 452902"/>
                  <a:gd name="connsiteY11" fmla="*/ 351919 h 531924"/>
                  <a:gd name="connsiteX12" fmla="*/ 440659 w 452902"/>
                  <a:gd name="connsiteY12" fmla="*/ 513443 h 531924"/>
                  <a:gd name="connsiteX13" fmla="*/ 201510 w 452902"/>
                  <a:gd name="connsiteY13" fmla="*/ 523930 h 531924"/>
                  <a:gd name="connsiteX14" fmla="*/ 26706 w 452902"/>
                  <a:gd name="connsiteY14" fmla="*/ 515160 h 531924"/>
                  <a:gd name="connsiteX15" fmla="*/ 6923 w 452902"/>
                  <a:gd name="connsiteY15" fmla="*/ 335232 h 531924"/>
                  <a:gd name="connsiteX16" fmla="*/ 483 w 452902"/>
                  <a:gd name="connsiteY16" fmla="*/ 225592 h 531924"/>
                  <a:gd name="connsiteX17" fmla="*/ 16564 w 452902"/>
                  <a:gd name="connsiteY17" fmla="*/ 145358 h 531924"/>
                  <a:gd name="connsiteX18" fmla="*/ 96940 w 452902"/>
                  <a:gd name="connsiteY18" fmla="*/ 131486 h 531924"/>
                  <a:gd name="connsiteX19" fmla="*/ 157904 w 452902"/>
                  <a:gd name="connsiteY19" fmla="*/ 123078 h 531924"/>
                  <a:gd name="connsiteX0" fmla="*/ 157904 w 452900"/>
                  <a:gd name="connsiteY0" fmla="*/ 123078 h 531924"/>
                  <a:gd name="connsiteX1" fmla="*/ 219638 w 452900"/>
                  <a:gd name="connsiteY1" fmla="*/ 123888 h 531924"/>
                  <a:gd name="connsiteX2" fmla="*/ 299824 w 452900"/>
                  <a:gd name="connsiteY2" fmla="*/ 119103 h 531924"/>
                  <a:gd name="connsiteX3" fmla="*/ 352487 w 452900"/>
                  <a:gd name="connsiteY3" fmla="*/ 55903 h 531924"/>
                  <a:gd name="connsiteX4" fmla="*/ 364228 w 452900"/>
                  <a:gd name="connsiteY4" fmla="*/ 118315 h 531924"/>
                  <a:gd name="connsiteX5" fmla="*/ 394396 w 452900"/>
                  <a:gd name="connsiteY5" fmla="*/ 36853 h 531924"/>
                  <a:gd name="connsiteX6" fmla="*/ 430011 w 452900"/>
                  <a:gd name="connsiteY6" fmla="*/ 3707 h 531924"/>
                  <a:gd name="connsiteX7" fmla="*/ 421066 w 452900"/>
                  <a:gd name="connsiteY7" fmla="*/ 62571 h 531924"/>
                  <a:gd name="connsiteX8" fmla="*/ 442593 w 452900"/>
                  <a:gd name="connsiteY8" fmla="*/ 122935 h 531924"/>
                  <a:gd name="connsiteX9" fmla="*/ 448200 w 452900"/>
                  <a:gd name="connsiteY9" fmla="*/ 223534 h 531924"/>
                  <a:gd name="connsiteX10" fmla="*/ 421775 w 452900"/>
                  <a:gd name="connsiteY10" fmla="*/ 351919 h 531924"/>
                  <a:gd name="connsiteX11" fmla="*/ 440659 w 452900"/>
                  <a:gd name="connsiteY11" fmla="*/ 513443 h 531924"/>
                  <a:gd name="connsiteX12" fmla="*/ 201510 w 452900"/>
                  <a:gd name="connsiteY12" fmla="*/ 523930 h 531924"/>
                  <a:gd name="connsiteX13" fmla="*/ 26706 w 452900"/>
                  <a:gd name="connsiteY13" fmla="*/ 515160 h 531924"/>
                  <a:gd name="connsiteX14" fmla="*/ 6923 w 452900"/>
                  <a:gd name="connsiteY14" fmla="*/ 335232 h 531924"/>
                  <a:gd name="connsiteX15" fmla="*/ 483 w 452900"/>
                  <a:gd name="connsiteY15" fmla="*/ 225592 h 531924"/>
                  <a:gd name="connsiteX16" fmla="*/ 16564 w 452900"/>
                  <a:gd name="connsiteY16" fmla="*/ 145358 h 531924"/>
                  <a:gd name="connsiteX17" fmla="*/ 96940 w 452900"/>
                  <a:gd name="connsiteY17" fmla="*/ 131486 h 531924"/>
                  <a:gd name="connsiteX18" fmla="*/ 157904 w 452900"/>
                  <a:gd name="connsiteY18" fmla="*/ 123078 h 531924"/>
                  <a:gd name="connsiteX0" fmla="*/ 157904 w 452902"/>
                  <a:gd name="connsiteY0" fmla="*/ 123078 h 531924"/>
                  <a:gd name="connsiteX1" fmla="*/ 219638 w 452902"/>
                  <a:gd name="connsiteY1" fmla="*/ 123888 h 531924"/>
                  <a:gd name="connsiteX2" fmla="*/ 299824 w 452902"/>
                  <a:gd name="connsiteY2" fmla="*/ 119103 h 531924"/>
                  <a:gd name="connsiteX3" fmla="*/ 364228 w 452902"/>
                  <a:gd name="connsiteY3" fmla="*/ 118315 h 531924"/>
                  <a:gd name="connsiteX4" fmla="*/ 394396 w 452902"/>
                  <a:gd name="connsiteY4" fmla="*/ 36853 h 531924"/>
                  <a:gd name="connsiteX5" fmla="*/ 430011 w 452902"/>
                  <a:gd name="connsiteY5" fmla="*/ 3707 h 531924"/>
                  <a:gd name="connsiteX6" fmla="*/ 421066 w 452902"/>
                  <a:gd name="connsiteY6" fmla="*/ 62571 h 531924"/>
                  <a:gd name="connsiteX7" fmla="*/ 442593 w 452902"/>
                  <a:gd name="connsiteY7" fmla="*/ 122935 h 531924"/>
                  <a:gd name="connsiteX8" fmla="*/ 448200 w 452902"/>
                  <a:gd name="connsiteY8" fmla="*/ 223534 h 531924"/>
                  <a:gd name="connsiteX9" fmla="*/ 421775 w 452902"/>
                  <a:gd name="connsiteY9" fmla="*/ 351919 h 531924"/>
                  <a:gd name="connsiteX10" fmla="*/ 440659 w 452902"/>
                  <a:gd name="connsiteY10" fmla="*/ 513443 h 531924"/>
                  <a:gd name="connsiteX11" fmla="*/ 201510 w 452902"/>
                  <a:gd name="connsiteY11" fmla="*/ 523930 h 531924"/>
                  <a:gd name="connsiteX12" fmla="*/ 26706 w 452902"/>
                  <a:gd name="connsiteY12" fmla="*/ 515160 h 531924"/>
                  <a:gd name="connsiteX13" fmla="*/ 6923 w 452902"/>
                  <a:gd name="connsiteY13" fmla="*/ 335232 h 531924"/>
                  <a:gd name="connsiteX14" fmla="*/ 483 w 452902"/>
                  <a:gd name="connsiteY14" fmla="*/ 225592 h 531924"/>
                  <a:gd name="connsiteX15" fmla="*/ 16564 w 452902"/>
                  <a:gd name="connsiteY15" fmla="*/ 145358 h 531924"/>
                  <a:gd name="connsiteX16" fmla="*/ 96940 w 452902"/>
                  <a:gd name="connsiteY16" fmla="*/ 131486 h 531924"/>
                  <a:gd name="connsiteX17" fmla="*/ 157904 w 452902"/>
                  <a:gd name="connsiteY17" fmla="*/ 123078 h 531924"/>
                  <a:gd name="connsiteX0" fmla="*/ 157904 w 452900"/>
                  <a:gd name="connsiteY0" fmla="*/ 120546 h 529392"/>
                  <a:gd name="connsiteX1" fmla="*/ 219638 w 452900"/>
                  <a:gd name="connsiteY1" fmla="*/ 121356 h 529392"/>
                  <a:gd name="connsiteX2" fmla="*/ 299824 w 452900"/>
                  <a:gd name="connsiteY2" fmla="*/ 116571 h 529392"/>
                  <a:gd name="connsiteX3" fmla="*/ 364228 w 452900"/>
                  <a:gd name="connsiteY3" fmla="*/ 115783 h 529392"/>
                  <a:gd name="connsiteX4" fmla="*/ 430011 w 452900"/>
                  <a:gd name="connsiteY4" fmla="*/ 1175 h 529392"/>
                  <a:gd name="connsiteX5" fmla="*/ 421066 w 452900"/>
                  <a:gd name="connsiteY5" fmla="*/ 60039 h 529392"/>
                  <a:gd name="connsiteX6" fmla="*/ 442593 w 452900"/>
                  <a:gd name="connsiteY6" fmla="*/ 120403 h 529392"/>
                  <a:gd name="connsiteX7" fmla="*/ 448200 w 452900"/>
                  <a:gd name="connsiteY7" fmla="*/ 221002 h 529392"/>
                  <a:gd name="connsiteX8" fmla="*/ 421775 w 452900"/>
                  <a:gd name="connsiteY8" fmla="*/ 349387 h 529392"/>
                  <a:gd name="connsiteX9" fmla="*/ 440659 w 452900"/>
                  <a:gd name="connsiteY9" fmla="*/ 510911 h 529392"/>
                  <a:gd name="connsiteX10" fmla="*/ 201510 w 452900"/>
                  <a:gd name="connsiteY10" fmla="*/ 521398 h 529392"/>
                  <a:gd name="connsiteX11" fmla="*/ 26706 w 452900"/>
                  <a:gd name="connsiteY11" fmla="*/ 512628 h 529392"/>
                  <a:gd name="connsiteX12" fmla="*/ 6923 w 452900"/>
                  <a:gd name="connsiteY12" fmla="*/ 332700 h 529392"/>
                  <a:gd name="connsiteX13" fmla="*/ 483 w 452900"/>
                  <a:gd name="connsiteY13" fmla="*/ 223060 h 529392"/>
                  <a:gd name="connsiteX14" fmla="*/ 16564 w 452900"/>
                  <a:gd name="connsiteY14" fmla="*/ 142826 h 529392"/>
                  <a:gd name="connsiteX15" fmla="*/ 96940 w 452900"/>
                  <a:gd name="connsiteY15" fmla="*/ 128954 h 529392"/>
                  <a:gd name="connsiteX16" fmla="*/ 157904 w 452900"/>
                  <a:gd name="connsiteY16" fmla="*/ 120546 h 529392"/>
                  <a:gd name="connsiteX0" fmla="*/ 157904 w 452902"/>
                  <a:gd name="connsiteY0" fmla="*/ 60517 h 469363"/>
                  <a:gd name="connsiteX1" fmla="*/ 219638 w 452902"/>
                  <a:gd name="connsiteY1" fmla="*/ 61327 h 469363"/>
                  <a:gd name="connsiteX2" fmla="*/ 299824 w 452902"/>
                  <a:gd name="connsiteY2" fmla="*/ 56542 h 469363"/>
                  <a:gd name="connsiteX3" fmla="*/ 364228 w 452902"/>
                  <a:gd name="connsiteY3" fmla="*/ 55754 h 469363"/>
                  <a:gd name="connsiteX4" fmla="*/ 421066 w 452902"/>
                  <a:gd name="connsiteY4" fmla="*/ 10 h 469363"/>
                  <a:gd name="connsiteX5" fmla="*/ 442593 w 452902"/>
                  <a:gd name="connsiteY5" fmla="*/ 60374 h 469363"/>
                  <a:gd name="connsiteX6" fmla="*/ 448200 w 452902"/>
                  <a:gd name="connsiteY6" fmla="*/ 160973 h 469363"/>
                  <a:gd name="connsiteX7" fmla="*/ 421775 w 452902"/>
                  <a:gd name="connsiteY7" fmla="*/ 289358 h 469363"/>
                  <a:gd name="connsiteX8" fmla="*/ 440659 w 452902"/>
                  <a:gd name="connsiteY8" fmla="*/ 450882 h 469363"/>
                  <a:gd name="connsiteX9" fmla="*/ 201510 w 452902"/>
                  <a:gd name="connsiteY9" fmla="*/ 461369 h 469363"/>
                  <a:gd name="connsiteX10" fmla="*/ 26706 w 452902"/>
                  <a:gd name="connsiteY10" fmla="*/ 452599 h 469363"/>
                  <a:gd name="connsiteX11" fmla="*/ 6923 w 452902"/>
                  <a:gd name="connsiteY11" fmla="*/ 272671 h 469363"/>
                  <a:gd name="connsiteX12" fmla="*/ 483 w 452902"/>
                  <a:gd name="connsiteY12" fmla="*/ 163031 h 469363"/>
                  <a:gd name="connsiteX13" fmla="*/ 16564 w 452902"/>
                  <a:gd name="connsiteY13" fmla="*/ 82797 h 469363"/>
                  <a:gd name="connsiteX14" fmla="*/ 96940 w 452902"/>
                  <a:gd name="connsiteY14" fmla="*/ 68925 h 469363"/>
                  <a:gd name="connsiteX15" fmla="*/ 157904 w 452902"/>
                  <a:gd name="connsiteY15" fmla="*/ 60517 h 469363"/>
                  <a:gd name="connsiteX0" fmla="*/ 157904 w 452900"/>
                  <a:gd name="connsiteY0" fmla="*/ 9162 h 418008"/>
                  <a:gd name="connsiteX1" fmla="*/ 219638 w 452900"/>
                  <a:gd name="connsiteY1" fmla="*/ 9972 h 418008"/>
                  <a:gd name="connsiteX2" fmla="*/ 299824 w 452900"/>
                  <a:gd name="connsiteY2" fmla="*/ 5187 h 418008"/>
                  <a:gd name="connsiteX3" fmla="*/ 364228 w 452900"/>
                  <a:gd name="connsiteY3" fmla="*/ 4399 h 418008"/>
                  <a:gd name="connsiteX4" fmla="*/ 442593 w 452900"/>
                  <a:gd name="connsiteY4" fmla="*/ 9019 h 418008"/>
                  <a:gd name="connsiteX5" fmla="*/ 448200 w 452900"/>
                  <a:gd name="connsiteY5" fmla="*/ 109618 h 418008"/>
                  <a:gd name="connsiteX6" fmla="*/ 421775 w 452900"/>
                  <a:gd name="connsiteY6" fmla="*/ 238003 h 418008"/>
                  <a:gd name="connsiteX7" fmla="*/ 440659 w 452900"/>
                  <a:gd name="connsiteY7" fmla="*/ 399527 h 418008"/>
                  <a:gd name="connsiteX8" fmla="*/ 201510 w 452900"/>
                  <a:gd name="connsiteY8" fmla="*/ 410014 h 418008"/>
                  <a:gd name="connsiteX9" fmla="*/ 26706 w 452900"/>
                  <a:gd name="connsiteY9" fmla="*/ 401244 h 418008"/>
                  <a:gd name="connsiteX10" fmla="*/ 6923 w 452900"/>
                  <a:gd name="connsiteY10" fmla="*/ 221316 h 418008"/>
                  <a:gd name="connsiteX11" fmla="*/ 483 w 452900"/>
                  <a:gd name="connsiteY11" fmla="*/ 111676 h 418008"/>
                  <a:gd name="connsiteX12" fmla="*/ 16564 w 452900"/>
                  <a:gd name="connsiteY12" fmla="*/ 31442 h 418008"/>
                  <a:gd name="connsiteX13" fmla="*/ 96940 w 452900"/>
                  <a:gd name="connsiteY13" fmla="*/ 17570 h 418008"/>
                  <a:gd name="connsiteX14" fmla="*/ 157904 w 452900"/>
                  <a:gd name="connsiteY14" fmla="*/ 9162 h 418008"/>
                  <a:gd name="connsiteX0" fmla="*/ 157904 w 456276"/>
                  <a:gd name="connsiteY0" fmla="*/ 9059 h 417905"/>
                  <a:gd name="connsiteX1" fmla="*/ 219638 w 456276"/>
                  <a:gd name="connsiteY1" fmla="*/ 9869 h 417905"/>
                  <a:gd name="connsiteX2" fmla="*/ 299824 w 456276"/>
                  <a:gd name="connsiteY2" fmla="*/ 5084 h 417905"/>
                  <a:gd name="connsiteX3" fmla="*/ 442593 w 456276"/>
                  <a:gd name="connsiteY3" fmla="*/ 8916 h 417905"/>
                  <a:gd name="connsiteX4" fmla="*/ 448200 w 456276"/>
                  <a:gd name="connsiteY4" fmla="*/ 109515 h 417905"/>
                  <a:gd name="connsiteX5" fmla="*/ 421775 w 456276"/>
                  <a:gd name="connsiteY5" fmla="*/ 237900 h 417905"/>
                  <a:gd name="connsiteX6" fmla="*/ 440659 w 456276"/>
                  <a:gd name="connsiteY6" fmla="*/ 399424 h 417905"/>
                  <a:gd name="connsiteX7" fmla="*/ 201510 w 456276"/>
                  <a:gd name="connsiteY7" fmla="*/ 409911 h 417905"/>
                  <a:gd name="connsiteX8" fmla="*/ 26706 w 456276"/>
                  <a:gd name="connsiteY8" fmla="*/ 401141 h 417905"/>
                  <a:gd name="connsiteX9" fmla="*/ 6923 w 456276"/>
                  <a:gd name="connsiteY9" fmla="*/ 221213 h 417905"/>
                  <a:gd name="connsiteX10" fmla="*/ 483 w 456276"/>
                  <a:gd name="connsiteY10" fmla="*/ 111573 h 417905"/>
                  <a:gd name="connsiteX11" fmla="*/ 16564 w 456276"/>
                  <a:gd name="connsiteY11" fmla="*/ 31339 h 417905"/>
                  <a:gd name="connsiteX12" fmla="*/ 96940 w 456276"/>
                  <a:gd name="connsiteY12" fmla="*/ 17467 h 417905"/>
                  <a:gd name="connsiteX13" fmla="*/ 157904 w 456276"/>
                  <a:gd name="connsiteY13" fmla="*/ 9059 h 417905"/>
                  <a:gd name="connsiteX0" fmla="*/ 157904 w 462037"/>
                  <a:gd name="connsiteY0" fmla="*/ 7291 h 416137"/>
                  <a:gd name="connsiteX1" fmla="*/ 219638 w 462037"/>
                  <a:gd name="connsiteY1" fmla="*/ 8101 h 416137"/>
                  <a:gd name="connsiteX2" fmla="*/ 442593 w 462037"/>
                  <a:gd name="connsiteY2" fmla="*/ 7148 h 416137"/>
                  <a:gd name="connsiteX3" fmla="*/ 448200 w 462037"/>
                  <a:gd name="connsiteY3" fmla="*/ 107747 h 416137"/>
                  <a:gd name="connsiteX4" fmla="*/ 421775 w 462037"/>
                  <a:gd name="connsiteY4" fmla="*/ 236132 h 416137"/>
                  <a:gd name="connsiteX5" fmla="*/ 440659 w 462037"/>
                  <a:gd name="connsiteY5" fmla="*/ 397656 h 416137"/>
                  <a:gd name="connsiteX6" fmla="*/ 201510 w 462037"/>
                  <a:gd name="connsiteY6" fmla="*/ 408143 h 416137"/>
                  <a:gd name="connsiteX7" fmla="*/ 26706 w 462037"/>
                  <a:gd name="connsiteY7" fmla="*/ 399373 h 416137"/>
                  <a:gd name="connsiteX8" fmla="*/ 6923 w 462037"/>
                  <a:gd name="connsiteY8" fmla="*/ 219445 h 416137"/>
                  <a:gd name="connsiteX9" fmla="*/ 483 w 462037"/>
                  <a:gd name="connsiteY9" fmla="*/ 109805 h 416137"/>
                  <a:gd name="connsiteX10" fmla="*/ 16564 w 462037"/>
                  <a:gd name="connsiteY10" fmla="*/ 29571 h 416137"/>
                  <a:gd name="connsiteX11" fmla="*/ 96940 w 462037"/>
                  <a:gd name="connsiteY11" fmla="*/ 15699 h 416137"/>
                  <a:gd name="connsiteX12" fmla="*/ 157904 w 462037"/>
                  <a:gd name="connsiteY12" fmla="*/ 7291 h 416137"/>
                  <a:gd name="connsiteX0" fmla="*/ 157904 w 462037"/>
                  <a:gd name="connsiteY0" fmla="*/ 7291 h 416137"/>
                  <a:gd name="connsiteX1" fmla="*/ 219638 w 462037"/>
                  <a:gd name="connsiteY1" fmla="*/ 8101 h 416137"/>
                  <a:gd name="connsiteX2" fmla="*/ 442593 w 462037"/>
                  <a:gd name="connsiteY2" fmla="*/ 7148 h 416137"/>
                  <a:gd name="connsiteX3" fmla="*/ 448200 w 462037"/>
                  <a:gd name="connsiteY3" fmla="*/ 107747 h 416137"/>
                  <a:gd name="connsiteX4" fmla="*/ 421775 w 462037"/>
                  <a:gd name="connsiteY4" fmla="*/ 236132 h 416137"/>
                  <a:gd name="connsiteX5" fmla="*/ 440659 w 462037"/>
                  <a:gd name="connsiteY5" fmla="*/ 397656 h 416137"/>
                  <a:gd name="connsiteX6" fmla="*/ 201510 w 462037"/>
                  <a:gd name="connsiteY6" fmla="*/ 408143 h 416137"/>
                  <a:gd name="connsiteX7" fmla="*/ 26706 w 462037"/>
                  <a:gd name="connsiteY7" fmla="*/ 399373 h 416137"/>
                  <a:gd name="connsiteX8" fmla="*/ 6923 w 462037"/>
                  <a:gd name="connsiteY8" fmla="*/ 219445 h 416137"/>
                  <a:gd name="connsiteX9" fmla="*/ 483 w 462037"/>
                  <a:gd name="connsiteY9" fmla="*/ 109805 h 416137"/>
                  <a:gd name="connsiteX10" fmla="*/ 16564 w 462037"/>
                  <a:gd name="connsiteY10" fmla="*/ 29571 h 416137"/>
                  <a:gd name="connsiteX11" fmla="*/ 157904 w 462037"/>
                  <a:gd name="connsiteY11" fmla="*/ 7291 h 416137"/>
                  <a:gd name="connsiteX0" fmla="*/ 16564 w 462037"/>
                  <a:gd name="connsiteY0" fmla="*/ 30418 h 416984"/>
                  <a:gd name="connsiteX1" fmla="*/ 219638 w 462037"/>
                  <a:gd name="connsiteY1" fmla="*/ 8948 h 416984"/>
                  <a:gd name="connsiteX2" fmla="*/ 442593 w 462037"/>
                  <a:gd name="connsiteY2" fmla="*/ 7995 h 416984"/>
                  <a:gd name="connsiteX3" fmla="*/ 448200 w 462037"/>
                  <a:gd name="connsiteY3" fmla="*/ 108594 h 416984"/>
                  <a:gd name="connsiteX4" fmla="*/ 421775 w 462037"/>
                  <a:gd name="connsiteY4" fmla="*/ 236979 h 416984"/>
                  <a:gd name="connsiteX5" fmla="*/ 440659 w 462037"/>
                  <a:gd name="connsiteY5" fmla="*/ 398503 h 416984"/>
                  <a:gd name="connsiteX6" fmla="*/ 201510 w 462037"/>
                  <a:gd name="connsiteY6" fmla="*/ 408990 h 416984"/>
                  <a:gd name="connsiteX7" fmla="*/ 26706 w 462037"/>
                  <a:gd name="connsiteY7" fmla="*/ 400220 h 416984"/>
                  <a:gd name="connsiteX8" fmla="*/ 6923 w 462037"/>
                  <a:gd name="connsiteY8" fmla="*/ 220292 h 416984"/>
                  <a:gd name="connsiteX9" fmla="*/ 483 w 462037"/>
                  <a:gd name="connsiteY9" fmla="*/ 110652 h 416984"/>
                  <a:gd name="connsiteX10" fmla="*/ 16564 w 462037"/>
                  <a:gd name="connsiteY10" fmla="*/ 30418 h 416984"/>
                  <a:gd name="connsiteX0" fmla="*/ 16564 w 462037"/>
                  <a:gd name="connsiteY0" fmla="*/ 30418 h 416984"/>
                  <a:gd name="connsiteX1" fmla="*/ 219638 w 462037"/>
                  <a:gd name="connsiteY1" fmla="*/ 8948 h 416984"/>
                  <a:gd name="connsiteX2" fmla="*/ 442593 w 462037"/>
                  <a:gd name="connsiteY2" fmla="*/ 7995 h 416984"/>
                  <a:gd name="connsiteX3" fmla="*/ 448200 w 462037"/>
                  <a:gd name="connsiteY3" fmla="*/ 108594 h 416984"/>
                  <a:gd name="connsiteX4" fmla="*/ 421775 w 462037"/>
                  <a:gd name="connsiteY4" fmla="*/ 236979 h 416984"/>
                  <a:gd name="connsiteX5" fmla="*/ 440659 w 462037"/>
                  <a:gd name="connsiteY5" fmla="*/ 398503 h 416984"/>
                  <a:gd name="connsiteX6" fmla="*/ 201510 w 462037"/>
                  <a:gd name="connsiteY6" fmla="*/ 408990 h 416984"/>
                  <a:gd name="connsiteX7" fmla="*/ 26706 w 462037"/>
                  <a:gd name="connsiteY7" fmla="*/ 400220 h 416984"/>
                  <a:gd name="connsiteX8" fmla="*/ 6923 w 462037"/>
                  <a:gd name="connsiteY8" fmla="*/ 220292 h 416984"/>
                  <a:gd name="connsiteX9" fmla="*/ 483 w 462037"/>
                  <a:gd name="connsiteY9" fmla="*/ 110652 h 416984"/>
                  <a:gd name="connsiteX10" fmla="*/ 16564 w 462037"/>
                  <a:gd name="connsiteY10" fmla="*/ 30418 h 416984"/>
                  <a:gd name="connsiteX0" fmla="*/ 16564 w 461149"/>
                  <a:gd name="connsiteY0" fmla="*/ 30418 h 416984"/>
                  <a:gd name="connsiteX1" fmla="*/ 219638 w 461149"/>
                  <a:gd name="connsiteY1" fmla="*/ 8948 h 416984"/>
                  <a:gd name="connsiteX2" fmla="*/ 442593 w 461149"/>
                  <a:gd name="connsiteY2" fmla="*/ 7995 h 416984"/>
                  <a:gd name="connsiteX3" fmla="*/ 448200 w 461149"/>
                  <a:gd name="connsiteY3" fmla="*/ 108594 h 416984"/>
                  <a:gd name="connsiteX4" fmla="*/ 441703 w 461149"/>
                  <a:gd name="connsiteY4" fmla="*/ 239503 h 416984"/>
                  <a:gd name="connsiteX5" fmla="*/ 440659 w 461149"/>
                  <a:gd name="connsiteY5" fmla="*/ 398503 h 416984"/>
                  <a:gd name="connsiteX6" fmla="*/ 201510 w 461149"/>
                  <a:gd name="connsiteY6" fmla="*/ 408990 h 416984"/>
                  <a:gd name="connsiteX7" fmla="*/ 26706 w 461149"/>
                  <a:gd name="connsiteY7" fmla="*/ 400220 h 416984"/>
                  <a:gd name="connsiteX8" fmla="*/ 6923 w 461149"/>
                  <a:gd name="connsiteY8" fmla="*/ 220292 h 416984"/>
                  <a:gd name="connsiteX9" fmla="*/ 483 w 461149"/>
                  <a:gd name="connsiteY9" fmla="*/ 110652 h 416984"/>
                  <a:gd name="connsiteX10" fmla="*/ 16564 w 461149"/>
                  <a:gd name="connsiteY10" fmla="*/ 30418 h 416984"/>
                  <a:gd name="connsiteX0" fmla="*/ 20280 w 464864"/>
                  <a:gd name="connsiteY0" fmla="*/ 30418 h 416984"/>
                  <a:gd name="connsiteX1" fmla="*/ 223354 w 464864"/>
                  <a:gd name="connsiteY1" fmla="*/ 8948 h 416984"/>
                  <a:gd name="connsiteX2" fmla="*/ 446309 w 464864"/>
                  <a:gd name="connsiteY2" fmla="*/ 7995 h 416984"/>
                  <a:gd name="connsiteX3" fmla="*/ 451916 w 464864"/>
                  <a:gd name="connsiteY3" fmla="*/ 108594 h 416984"/>
                  <a:gd name="connsiteX4" fmla="*/ 445419 w 464864"/>
                  <a:gd name="connsiteY4" fmla="*/ 239503 h 416984"/>
                  <a:gd name="connsiteX5" fmla="*/ 444375 w 464864"/>
                  <a:gd name="connsiteY5" fmla="*/ 398503 h 416984"/>
                  <a:gd name="connsiteX6" fmla="*/ 205226 w 464864"/>
                  <a:gd name="connsiteY6" fmla="*/ 408990 h 416984"/>
                  <a:gd name="connsiteX7" fmla="*/ 30422 w 464864"/>
                  <a:gd name="connsiteY7" fmla="*/ 400220 h 416984"/>
                  <a:gd name="connsiteX8" fmla="*/ 2772 w 464864"/>
                  <a:gd name="connsiteY8" fmla="*/ 220292 h 416984"/>
                  <a:gd name="connsiteX9" fmla="*/ 4199 w 464864"/>
                  <a:gd name="connsiteY9" fmla="*/ 110652 h 416984"/>
                  <a:gd name="connsiteX10" fmla="*/ 20280 w 464864"/>
                  <a:gd name="connsiteY10" fmla="*/ 30418 h 41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4864" h="416984">
                    <a:moveTo>
                      <a:pt x="20280" y="30418"/>
                    </a:moveTo>
                    <a:cubicBezTo>
                      <a:pt x="56806" y="13467"/>
                      <a:pt x="152349" y="12685"/>
                      <a:pt x="223354" y="8948"/>
                    </a:cubicBezTo>
                    <a:cubicBezTo>
                      <a:pt x="294359" y="5211"/>
                      <a:pt x="408215" y="-8613"/>
                      <a:pt x="446309" y="7995"/>
                    </a:cubicBezTo>
                    <a:cubicBezTo>
                      <a:pt x="484403" y="24603"/>
                      <a:pt x="452064" y="70009"/>
                      <a:pt x="451916" y="108594"/>
                    </a:cubicBezTo>
                    <a:cubicBezTo>
                      <a:pt x="451768" y="147179"/>
                      <a:pt x="447581" y="196865"/>
                      <a:pt x="445419" y="239503"/>
                    </a:cubicBezTo>
                    <a:cubicBezTo>
                      <a:pt x="443257" y="282141"/>
                      <a:pt x="484407" y="370255"/>
                      <a:pt x="444375" y="398503"/>
                    </a:cubicBezTo>
                    <a:cubicBezTo>
                      <a:pt x="404343" y="426751"/>
                      <a:pt x="274218" y="408704"/>
                      <a:pt x="205226" y="408990"/>
                    </a:cubicBezTo>
                    <a:cubicBezTo>
                      <a:pt x="136234" y="409276"/>
                      <a:pt x="64164" y="431670"/>
                      <a:pt x="30422" y="400220"/>
                    </a:cubicBezTo>
                    <a:cubicBezTo>
                      <a:pt x="-3320" y="368770"/>
                      <a:pt x="8350" y="263925"/>
                      <a:pt x="2772" y="220292"/>
                    </a:cubicBezTo>
                    <a:cubicBezTo>
                      <a:pt x="-2806" y="176659"/>
                      <a:pt x="1281" y="142298"/>
                      <a:pt x="4199" y="110652"/>
                    </a:cubicBezTo>
                    <a:cubicBezTo>
                      <a:pt x="7117" y="79006"/>
                      <a:pt x="4204" y="46102"/>
                      <a:pt x="20280" y="30418"/>
                    </a:cubicBezTo>
                    <a:close/>
                  </a:path>
                </a:pathLst>
              </a:custGeom>
              <a:solidFill>
                <a:srgbClr val="9362B7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2" name="Freeform: Shape 5611">
                <a:extLst>
                  <a:ext uri="{FF2B5EF4-FFF2-40B4-BE49-F238E27FC236}">
                    <a16:creationId xmlns:a16="http://schemas.microsoft.com/office/drawing/2014/main" id="{8F171193-0470-93D5-4F19-92B5A18B92D0}"/>
                  </a:ext>
                </a:extLst>
              </p:cNvPr>
              <p:cNvSpPr/>
              <p:nvPr/>
            </p:nvSpPr>
            <p:spPr>
              <a:xfrm>
                <a:off x="1863604" y="3610864"/>
                <a:ext cx="1857877" cy="2157534"/>
              </a:xfrm>
              <a:custGeom>
                <a:avLst/>
                <a:gdLst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232065 w 471494"/>
                  <a:gd name="connsiteY24" fmla="*/ 550907 h 552397"/>
                  <a:gd name="connsiteX25" fmla="*/ 145875 w 471494"/>
                  <a:gd name="connsiteY25" fmla="*/ 537474 h 552397"/>
                  <a:gd name="connsiteX26" fmla="*/ 11644 w 471494"/>
                  <a:gd name="connsiteY26" fmla="*/ 530620 h 552397"/>
                  <a:gd name="connsiteX27" fmla="*/ 11085 w 471494"/>
                  <a:gd name="connsiteY27" fmla="*/ 275988 h 552397"/>
                  <a:gd name="connsiteX28" fmla="*/ 47738 w 471494"/>
                  <a:gd name="connsiteY28" fmla="*/ 210924 h 552397"/>
                  <a:gd name="connsiteX29" fmla="*/ 54479 w 471494"/>
                  <a:gd name="connsiteY29" fmla="*/ 96268 h 552397"/>
                  <a:gd name="connsiteX30" fmla="*/ 109922 w 471494"/>
                  <a:gd name="connsiteY30" fmla="*/ 10899 h 552397"/>
                  <a:gd name="connsiteX31" fmla="*/ 91626 w 471494"/>
                  <a:gd name="connsiteY31" fmla="*/ 107698 h 552397"/>
                  <a:gd name="connsiteX32" fmla="*/ 106177 w 471494"/>
                  <a:gd name="connsiteY32" fmla="*/ 202330 h 552397"/>
                  <a:gd name="connsiteX33" fmla="*/ 129726 w 471494"/>
                  <a:gd name="connsiteY33" fmla="*/ 80075 h 552397"/>
                  <a:gd name="connsiteX34" fmla="*/ 185901 w 471494"/>
                  <a:gd name="connsiteY34" fmla="*/ 14129 h 552397"/>
                  <a:gd name="connsiteX35" fmla="*/ 159255 w 471494"/>
                  <a:gd name="connsiteY35" fmla="*/ 96267 h 552397"/>
                  <a:gd name="connsiteX36" fmla="*/ 174929 w 471494"/>
                  <a:gd name="connsiteY36" fmla="*/ 192017 h 552397"/>
                  <a:gd name="connsiteX37" fmla="*/ 201164 w 471494"/>
                  <a:gd name="connsiteY37" fmla="*/ 77217 h 552397"/>
                  <a:gd name="connsiteX38" fmla="*/ 262753 w 471494"/>
                  <a:gd name="connsiteY38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145875 w 471494"/>
                  <a:gd name="connsiteY24" fmla="*/ 537474 h 552397"/>
                  <a:gd name="connsiteX25" fmla="*/ 11644 w 471494"/>
                  <a:gd name="connsiteY25" fmla="*/ 530620 h 552397"/>
                  <a:gd name="connsiteX26" fmla="*/ 11085 w 471494"/>
                  <a:gd name="connsiteY26" fmla="*/ 275988 h 552397"/>
                  <a:gd name="connsiteX27" fmla="*/ 47738 w 471494"/>
                  <a:gd name="connsiteY27" fmla="*/ 210924 h 552397"/>
                  <a:gd name="connsiteX28" fmla="*/ 54479 w 471494"/>
                  <a:gd name="connsiteY28" fmla="*/ 96268 h 552397"/>
                  <a:gd name="connsiteX29" fmla="*/ 109922 w 471494"/>
                  <a:gd name="connsiteY29" fmla="*/ 10899 h 552397"/>
                  <a:gd name="connsiteX30" fmla="*/ 91626 w 471494"/>
                  <a:gd name="connsiteY30" fmla="*/ 107698 h 552397"/>
                  <a:gd name="connsiteX31" fmla="*/ 106177 w 471494"/>
                  <a:gd name="connsiteY31" fmla="*/ 202330 h 552397"/>
                  <a:gd name="connsiteX32" fmla="*/ 129726 w 471494"/>
                  <a:gd name="connsiteY32" fmla="*/ 80075 h 552397"/>
                  <a:gd name="connsiteX33" fmla="*/ 185901 w 471494"/>
                  <a:gd name="connsiteY33" fmla="*/ 14129 h 552397"/>
                  <a:gd name="connsiteX34" fmla="*/ 159255 w 471494"/>
                  <a:gd name="connsiteY34" fmla="*/ 96267 h 552397"/>
                  <a:gd name="connsiteX35" fmla="*/ 174929 w 471494"/>
                  <a:gd name="connsiteY35" fmla="*/ 192017 h 552397"/>
                  <a:gd name="connsiteX36" fmla="*/ 201164 w 471494"/>
                  <a:gd name="connsiteY36" fmla="*/ 77217 h 552397"/>
                  <a:gd name="connsiteX37" fmla="*/ 262753 w 471494"/>
                  <a:gd name="connsiteY37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145875 w 471494"/>
                  <a:gd name="connsiteY23" fmla="*/ 537474 h 552397"/>
                  <a:gd name="connsiteX24" fmla="*/ 11644 w 471494"/>
                  <a:gd name="connsiteY24" fmla="*/ 530620 h 552397"/>
                  <a:gd name="connsiteX25" fmla="*/ 11085 w 471494"/>
                  <a:gd name="connsiteY25" fmla="*/ 275988 h 552397"/>
                  <a:gd name="connsiteX26" fmla="*/ 47738 w 471494"/>
                  <a:gd name="connsiteY26" fmla="*/ 210924 h 552397"/>
                  <a:gd name="connsiteX27" fmla="*/ 54479 w 471494"/>
                  <a:gd name="connsiteY27" fmla="*/ 96268 h 552397"/>
                  <a:gd name="connsiteX28" fmla="*/ 109922 w 471494"/>
                  <a:gd name="connsiteY28" fmla="*/ 10899 h 552397"/>
                  <a:gd name="connsiteX29" fmla="*/ 91626 w 471494"/>
                  <a:gd name="connsiteY29" fmla="*/ 107698 h 552397"/>
                  <a:gd name="connsiteX30" fmla="*/ 106177 w 471494"/>
                  <a:gd name="connsiteY30" fmla="*/ 202330 h 552397"/>
                  <a:gd name="connsiteX31" fmla="*/ 129726 w 471494"/>
                  <a:gd name="connsiteY31" fmla="*/ 80075 h 552397"/>
                  <a:gd name="connsiteX32" fmla="*/ 185901 w 471494"/>
                  <a:gd name="connsiteY32" fmla="*/ 14129 h 552397"/>
                  <a:gd name="connsiteX33" fmla="*/ 159255 w 471494"/>
                  <a:gd name="connsiteY33" fmla="*/ 96267 h 552397"/>
                  <a:gd name="connsiteX34" fmla="*/ 174929 w 471494"/>
                  <a:gd name="connsiteY34" fmla="*/ 192017 h 552397"/>
                  <a:gd name="connsiteX35" fmla="*/ 201164 w 471494"/>
                  <a:gd name="connsiteY35" fmla="*/ 77217 h 552397"/>
                  <a:gd name="connsiteX36" fmla="*/ 262753 w 471494"/>
                  <a:gd name="connsiteY36" fmla="*/ 2161 h 552397"/>
                  <a:gd name="connsiteX0" fmla="*/ 262753 w 471494"/>
                  <a:gd name="connsiteY0" fmla="*/ 2161 h 552396"/>
                  <a:gd name="connsiteX1" fmla="*/ 227834 w 471494"/>
                  <a:gd name="connsiteY1" fmla="*/ 102935 h 552396"/>
                  <a:gd name="connsiteX2" fmla="*/ 223987 w 471494"/>
                  <a:gd name="connsiteY2" fmla="*/ 199494 h 552396"/>
                  <a:gd name="connsiteX3" fmla="*/ 239405 w 471494"/>
                  <a:gd name="connsiteY3" fmla="*/ 220846 h 552396"/>
                  <a:gd name="connsiteX4" fmla="*/ 243369 w 471494"/>
                  <a:gd name="connsiteY4" fmla="*/ 226446 h 552396"/>
                  <a:gd name="connsiteX5" fmla="*/ 243641 w 471494"/>
                  <a:gd name="connsiteY5" fmla="*/ 226234 h 552396"/>
                  <a:gd name="connsiteX6" fmla="*/ 251573 w 471494"/>
                  <a:gd name="connsiteY6" fmla="*/ 210924 h 552396"/>
                  <a:gd name="connsiteX7" fmla="*/ 258314 w 471494"/>
                  <a:gd name="connsiteY7" fmla="*/ 96268 h 552396"/>
                  <a:gd name="connsiteX8" fmla="*/ 313757 w 471494"/>
                  <a:gd name="connsiteY8" fmla="*/ 10899 h 552396"/>
                  <a:gd name="connsiteX9" fmla="*/ 295461 w 471494"/>
                  <a:gd name="connsiteY9" fmla="*/ 107698 h 552396"/>
                  <a:gd name="connsiteX10" fmla="*/ 310012 w 471494"/>
                  <a:gd name="connsiteY10" fmla="*/ 202330 h 552396"/>
                  <a:gd name="connsiteX11" fmla="*/ 333561 w 471494"/>
                  <a:gd name="connsiteY11" fmla="*/ 80075 h 552396"/>
                  <a:gd name="connsiteX12" fmla="*/ 389736 w 471494"/>
                  <a:gd name="connsiteY12" fmla="*/ 14129 h 552396"/>
                  <a:gd name="connsiteX13" fmla="*/ 363090 w 471494"/>
                  <a:gd name="connsiteY13" fmla="*/ 96267 h 552396"/>
                  <a:gd name="connsiteX14" fmla="*/ 378764 w 471494"/>
                  <a:gd name="connsiteY14" fmla="*/ 192017 h 552396"/>
                  <a:gd name="connsiteX15" fmla="*/ 404999 w 471494"/>
                  <a:gd name="connsiteY15" fmla="*/ 77217 h 552396"/>
                  <a:gd name="connsiteX16" fmla="*/ 466588 w 471494"/>
                  <a:gd name="connsiteY16" fmla="*/ 2161 h 552396"/>
                  <a:gd name="connsiteX17" fmla="*/ 431669 w 471494"/>
                  <a:gd name="connsiteY17" fmla="*/ 102935 h 552396"/>
                  <a:gd name="connsiteX18" fmla="*/ 427822 w 471494"/>
                  <a:gd name="connsiteY18" fmla="*/ 199494 h 552396"/>
                  <a:gd name="connsiteX19" fmla="*/ 458803 w 471494"/>
                  <a:gd name="connsiteY19" fmla="*/ 263898 h 552396"/>
                  <a:gd name="connsiteX20" fmla="*/ 456110 w 471494"/>
                  <a:gd name="connsiteY20" fmla="*/ 534058 h 552396"/>
                  <a:gd name="connsiteX21" fmla="*/ 349710 w 471494"/>
                  <a:gd name="connsiteY21" fmla="*/ 537474 h 552396"/>
                  <a:gd name="connsiteX22" fmla="*/ 240572 w 471494"/>
                  <a:gd name="connsiteY22" fmla="*/ 550319 h 552396"/>
                  <a:gd name="connsiteX23" fmla="*/ 145875 w 471494"/>
                  <a:gd name="connsiteY23" fmla="*/ 537474 h 552396"/>
                  <a:gd name="connsiteX24" fmla="*/ 11644 w 471494"/>
                  <a:gd name="connsiteY24" fmla="*/ 530620 h 552396"/>
                  <a:gd name="connsiteX25" fmla="*/ 11085 w 471494"/>
                  <a:gd name="connsiteY25" fmla="*/ 275988 h 552396"/>
                  <a:gd name="connsiteX26" fmla="*/ 47738 w 471494"/>
                  <a:gd name="connsiteY26" fmla="*/ 210924 h 552396"/>
                  <a:gd name="connsiteX27" fmla="*/ 54479 w 471494"/>
                  <a:gd name="connsiteY27" fmla="*/ 96268 h 552396"/>
                  <a:gd name="connsiteX28" fmla="*/ 109922 w 471494"/>
                  <a:gd name="connsiteY28" fmla="*/ 10899 h 552396"/>
                  <a:gd name="connsiteX29" fmla="*/ 91626 w 471494"/>
                  <a:gd name="connsiteY29" fmla="*/ 107698 h 552396"/>
                  <a:gd name="connsiteX30" fmla="*/ 106177 w 471494"/>
                  <a:gd name="connsiteY30" fmla="*/ 202330 h 552396"/>
                  <a:gd name="connsiteX31" fmla="*/ 129726 w 471494"/>
                  <a:gd name="connsiteY31" fmla="*/ 80075 h 552396"/>
                  <a:gd name="connsiteX32" fmla="*/ 185901 w 471494"/>
                  <a:gd name="connsiteY32" fmla="*/ 14129 h 552396"/>
                  <a:gd name="connsiteX33" fmla="*/ 159255 w 471494"/>
                  <a:gd name="connsiteY33" fmla="*/ 96267 h 552396"/>
                  <a:gd name="connsiteX34" fmla="*/ 174929 w 471494"/>
                  <a:gd name="connsiteY34" fmla="*/ 192017 h 552396"/>
                  <a:gd name="connsiteX35" fmla="*/ 201164 w 471494"/>
                  <a:gd name="connsiteY35" fmla="*/ 77217 h 552396"/>
                  <a:gd name="connsiteX36" fmla="*/ 262753 w 471494"/>
                  <a:gd name="connsiteY36" fmla="*/ 2161 h 552396"/>
                  <a:gd name="connsiteX0" fmla="*/ 262753 w 471494"/>
                  <a:gd name="connsiteY0" fmla="*/ 2161 h 552295"/>
                  <a:gd name="connsiteX1" fmla="*/ 227834 w 471494"/>
                  <a:gd name="connsiteY1" fmla="*/ 102935 h 552295"/>
                  <a:gd name="connsiteX2" fmla="*/ 223987 w 471494"/>
                  <a:gd name="connsiteY2" fmla="*/ 199494 h 552295"/>
                  <a:gd name="connsiteX3" fmla="*/ 239405 w 471494"/>
                  <a:gd name="connsiteY3" fmla="*/ 220846 h 552295"/>
                  <a:gd name="connsiteX4" fmla="*/ 243369 w 471494"/>
                  <a:gd name="connsiteY4" fmla="*/ 226446 h 552295"/>
                  <a:gd name="connsiteX5" fmla="*/ 243641 w 471494"/>
                  <a:gd name="connsiteY5" fmla="*/ 226234 h 552295"/>
                  <a:gd name="connsiteX6" fmla="*/ 251573 w 471494"/>
                  <a:gd name="connsiteY6" fmla="*/ 210924 h 552295"/>
                  <a:gd name="connsiteX7" fmla="*/ 258314 w 471494"/>
                  <a:gd name="connsiteY7" fmla="*/ 96268 h 552295"/>
                  <a:gd name="connsiteX8" fmla="*/ 313757 w 471494"/>
                  <a:gd name="connsiteY8" fmla="*/ 10899 h 552295"/>
                  <a:gd name="connsiteX9" fmla="*/ 295461 w 471494"/>
                  <a:gd name="connsiteY9" fmla="*/ 107698 h 552295"/>
                  <a:gd name="connsiteX10" fmla="*/ 310012 w 471494"/>
                  <a:gd name="connsiteY10" fmla="*/ 202330 h 552295"/>
                  <a:gd name="connsiteX11" fmla="*/ 333561 w 471494"/>
                  <a:gd name="connsiteY11" fmla="*/ 80075 h 552295"/>
                  <a:gd name="connsiteX12" fmla="*/ 389736 w 471494"/>
                  <a:gd name="connsiteY12" fmla="*/ 14129 h 552295"/>
                  <a:gd name="connsiteX13" fmla="*/ 363090 w 471494"/>
                  <a:gd name="connsiteY13" fmla="*/ 96267 h 552295"/>
                  <a:gd name="connsiteX14" fmla="*/ 378764 w 471494"/>
                  <a:gd name="connsiteY14" fmla="*/ 192017 h 552295"/>
                  <a:gd name="connsiteX15" fmla="*/ 404999 w 471494"/>
                  <a:gd name="connsiteY15" fmla="*/ 77217 h 552295"/>
                  <a:gd name="connsiteX16" fmla="*/ 466588 w 471494"/>
                  <a:gd name="connsiteY16" fmla="*/ 2161 h 552295"/>
                  <a:gd name="connsiteX17" fmla="*/ 431669 w 471494"/>
                  <a:gd name="connsiteY17" fmla="*/ 102935 h 552295"/>
                  <a:gd name="connsiteX18" fmla="*/ 427822 w 471494"/>
                  <a:gd name="connsiteY18" fmla="*/ 199494 h 552295"/>
                  <a:gd name="connsiteX19" fmla="*/ 458803 w 471494"/>
                  <a:gd name="connsiteY19" fmla="*/ 263898 h 552295"/>
                  <a:gd name="connsiteX20" fmla="*/ 456110 w 471494"/>
                  <a:gd name="connsiteY20" fmla="*/ 534058 h 552295"/>
                  <a:gd name="connsiteX21" fmla="*/ 349710 w 471494"/>
                  <a:gd name="connsiteY21" fmla="*/ 537474 h 552295"/>
                  <a:gd name="connsiteX22" fmla="*/ 145875 w 471494"/>
                  <a:gd name="connsiteY22" fmla="*/ 537474 h 552295"/>
                  <a:gd name="connsiteX23" fmla="*/ 11644 w 471494"/>
                  <a:gd name="connsiteY23" fmla="*/ 530620 h 552295"/>
                  <a:gd name="connsiteX24" fmla="*/ 11085 w 471494"/>
                  <a:gd name="connsiteY24" fmla="*/ 275988 h 552295"/>
                  <a:gd name="connsiteX25" fmla="*/ 47738 w 471494"/>
                  <a:gd name="connsiteY25" fmla="*/ 210924 h 552295"/>
                  <a:gd name="connsiteX26" fmla="*/ 54479 w 471494"/>
                  <a:gd name="connsiteY26" fmla="*/ 96268 h 552295"/>
                  <a:gd name="connsiteX27" fmla="*/ 109922 w 471494"/>
                  <a:gd name="connsiteY27" fmla="*/ 10899 h 552295"/>
                  <a:gd name="connsiteX28" fmla="*/ 91626 w 471494"/>
                  <a:gd name="connsiteY28" fmla="*/ 107698 h 552295"/>
                  <a:gd name="connsiteX29" fmla="*/ 106177 w 471494"/>
                  <a:gd name="connsiteY29" fmla="*/ 202330 h 552295"/>
                  <a:gd name="connsiteX30" fmla="*/ 129726 w 471494"/>
                  <a:gd name="connsiteY30" fmla="*/ 80075 h 552295"/>
                  <a:gd name="connsiteX31" fmla="*/ 185901 w 471494"/>
                  <a:gd name="connsiteY31" fmla="*/ 14129 h 552295"/>
                  <a:gd name="connsiteX32" fmla="*/ 159255 w 471494"/>
                  <a:gd name="connsiteY32" fmla="*/ 96267 h 552295"/>
                  <a:gd name="connsiteX33" fmla="*/ 174929 w 471494"/>
                  <a:gd name="connsiteY33" fmla="*/ 192017 h 552295"/>
                  <a:gd name="connsiteX34" fmla="*/ 201164 w 471494"/>
                  <a:gd name="connsiteY34" fmla="*/ 77217 h 552295"/>
                  <a:gd name="connsiteX35" fmla="*/ 262753 w 471494"/>
                  <a:gd name="connsiteY35" fmla="*/ 2161 h 552295"/>
                  <a:gd name="connsiteX0" fmla="*/ 262753 w 481150"/>
                  <a:gd name="connsiteY0" fmla="*/ 2161 h 555386"/>
                  <a:gd name="connsiteX1" fmla="*/ 227834 w 481150"/>
                  <a:gd name="connsiteY1" fmla="*/ 102935 h 555386"/>
                  <a:gd name="connsiteX2" fmla="*/ 223987 w 481150"/>
                  <a:gd name="connsiteY2" fmla="*/ 199494 h 555386"/>
                  <a:gd name="connsiteX3" fmla="*/ 239405 w 481150"/>
                  <a:gd name="connsiteY3" fmla="*/ 220846 h 555386"/>
                  <a:gd name="connsiteX4" fmla="*/ 243369 w 481150"/>
                  <a:gd name="connsiteY4" fmla="*/ 226446 h 555386"/>
                  <a:gd name="connsiteX5" fmla="*/ 243641 w 481150"/>
                  <a:gd name="connsiteY5" fmla="*/ 226234 h 555386"/>
                  <a:gd name="connsiteX6" fmla="*/ 251573 w 481150"/>
                  <a:gd name="connsiteY6" fmla="*/ 210924 h 555386"/>
                  <a:gd name="connsiteX7" fmla="*/ 258314 w 481150"/>
                  <a:gd name="connsiteY7" fmla="*/ 96268 h 555386"/>
                  <a:gd name="connsiteX8" fmla="*/ 313757 w 481150"/>
                  <a:gd name="connsiteY8" fmla="*/ 10899 h 555386"/>
                  <a:gd name="connsiteX9" fmla="*/ 295461 w 481150"/>
                  <a:gd name="connsiteY9" fmla="*/ 107698 h 555386"/>
                  <a:gd name="connsiteX10" fmla="*/ 310012 w 481150"/>
                  <a:gd name="connsiteY10" fmla="*/ 202330 h 555386"/>
                  <a:gd name="connsiteX11" fmla="*/ 333561 w 481150"/>
                  <a:gd name="connsiteY11" fmla="*/ 80075 h 555386"/>
                  <a:gd name="connsiteX12" fmla="*/ 389736 w 481150"/>
                  <a:gd name="connsiteY12" fmla="*/ 14129 h 555386"/>
                  <a:gd name="connsiteX13" fmla="*/ 363090 w 481150"/>
                  <a:gd name="connsiteY13" fmla="*/ 96267 h 555386"/>
                  <a:gd name="connsiteX14" fmla="*/ 378764 w 481150"/>
                  <a:gd name="connsiteY14" fmla="*/ 192017 h 555386"/>
                  <a:gd name="connsiteX15" fmla="*/ 404999 w 481150"/>
                  <a:gd name="connsiteY15" fmla="*/ 77217 h 555386"/>
                  <a:gd name="connsiteX16" fmla="*/ 466588 w 481150"/>
                  <a:gd name="connsiteY16" fmla="*/ 2161 h 555386"/>
                  <a:gd name="connsiteX17" fmla="*/ 431669 w 481150"/>
                  <a:gd name="connsiteY17" fmla="*/ 102935 h 555386"/>
                  <a:gd name="connsiteX18" fmla="*/ 427822 w 481150"/>
                  <a:gd name="connsiteY18" fmla="*/ 199494 h 555386"/>
                  <a:gd name="connsiteX19" fmla="*/ 458803 w 481150"/>
                  <a:gd name="connsiteY19" fmla="*/ 263898 h 555386"/>
                  <a:gd name="connsiteX20" fmla="*/ 456110 w 481150"/>
                  <a:gd name="connsiteY20" fmla="*/ 534058 h 555386"/>
                  <a:gd name="connsiteX21" fmla="*/ 145875 w 481150"/>
                  <a:gd name="connsiteY21" fmla="*/ 537474 h 555386"/>
                  <a:gd name="connsiteX22" fmla="*/ 11644 w 481150"/>
                  <a:gd name="connsiteY22" fmla="*/ 530620 h 555386"/>
                  <a:gd name="connsiteX23" fmla="*/ 11085 w 481150"/>
                  <a:gd name="connsiteY23" fmla="*/ 275988 h 555386"/>
                  <a:gd name="connsiteX24" fmla="*/ 47738 w 481150"/>
                  <a:gd name="connsiteY24" fmla="*/ 210924 h 555386"/>
                  <a:gd name="connsiteX25" fmla="*/ 54479 w 481150"/>
                  <a:gd name="connsiteY25" fmla="*/ 96268 h 555386"/>
                  <a:gd name="connsiteX26" fmla="*/ 109922 w 481150"/>
                  <a:gd name="connsiteY26" fmla="*/ 10899 h 555386"/>
                  <a:gd name="connsiteX27" fmla="*/ 91626 w 481150"/>
                  <a:gd name="connsiteY27" fmla="*/ 107698 h 555386"/>
                  <a:gd name="connsiteX28" fmla="*/ 106177 w 481150"/>
                  <a:gd name="connsiteY28" fmla="*/ 202330 h 555386"/>
                  <a:gd name="connsiteX29" fmla="*/ 129726 w 481150"/>
                  <a:gd name="connsiteY29" fmla="*/ 80075 h 555386"/>
                  <a:gd name="connsiteX30" fmla="*/ 185901 w 481150"/>
                  <a:gd name="connsiteY30" fmla="*/ 14129 h 555386"/>
                  <a:gd name="connsiteX31" fmla="*/ 159255 w 481150"/>
                  <a:gd name="connsiteY31" fmla="*/ 96267 h 555386"/>
                  <a:gd name="connsiteX32" fmla="*/ 174929 w 481150"/>
                  <a:gd name="connsiteY32" fmla="*/ 192017 h 555386"/>
                  <a:gd name="connsiteX33" fmla="*/ 201164 w 481150"/>
                  <a:gd name="connsiteY33" fmla="*/ 77217 h 555386"/>
                  <a:gd name="connsiteX34" fmla="*/ 262753 w 481150"/>
                  <a:gd name="connsiteY34" fmla="*/ 2161 h 555386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59254 w 481132"/>
                  <a:gd name="connsiteY6" fmla="*/ 210924 h 556084"/>
                  <a:gd name="connsiteX7" fmla="*/ 265995 w 481132"/>
                  <a:gd name="connsiteY7" fmla="*/ 96268 h 556084"/>
                  <a:gd name="connsiteX8" fmla="*/ 321438 w 481132"/>
                  <a:gd name="connsiteY8" fmla="*/ 10899 h 556084"/>
                  <a:gd name="connsiteX9" fmla="*/ 303142 w 481132"/>
                  <a:gd name="connsiteY9" fmla="*/ 107698 h 556084"/>
                  <a:gd name="connsiteX10" fmla="*/ 317693 w 481132"/>
                  <a:gd name="connsiteY10" fmla="*/ 202330 h 556084"/>
                  <a:gd name="connsiteX11" fmla="*/ 341242 w 481132"/>
                  <a:gd name="connsiteY11" fmla="*/ 80075 h 556084"/>
                  <a:gd name="connsiteX12" fmla="*/ 397417 w 481132"/>
                  <a:gd name="connsiteY12" fmla="*/ 14129 h 556084"/>
                  <a:gd name="connsiteX13" fmla="*/ 370771 w 481132"/>
                  <a:gd name="connsiteY13" fmla="*/ 96267 h 556084"/>
                  <a:gd name="connsiteX14" fmla="*/ 386445 w 481132"/>
                  <a:gd name="connsiteY14" fmla="*/ 192017 h 556084"/>
                  <a:gd name="connsiteX15" fmla="*/ 412680 w 481132"/>
                  <a:gd name="connsiteY15" fmla="*/ 77217 h 556084"/>
                  <a:gd name="connsiteX16" fmla="*/ 474269 w 481132"/>
                  <a:gd name="connsiteY16" fmla="*/ 2161 h 556084"/>
                  <a:gd name="connsiteX17" fmla="*/ 439350 w 481132"/>
                  <a:gd name="connsiteY17" fmla="*/ 102935 h 556084"/>
                  <a:gd name="connsiteX18" fmla="*/ 435503 w 481132"/>
                  <a:gd name="connsiteY18" fmla="*/ 199494 h 556084"/>
                  <a:gd name="connsiteX19" fmla="*/ 466484 w 481132"/>
                  <a:gd name="connsiteY19" fmla="*/ 263898 h 556084"/>
                  <a:gd name="connsiteX20" fmla="*/ 463791 w 481132"/>
                  <a:gd name="connsiteY20" fmla="*/ 534058 h 556084"/>
                  <a:gd name="connsiteX21" fmla="*/ 258331 w 481132"/>
                  <a:gd name="connsiteY21" fmla="*/ 539379 h 556084"/>
                  <a:gd name="connsiteX22" fmla="*/ 19325 w 481132"/>
                  <a:gd name="connsiteY22" fmla="*/ 530620 h 556084"/>
                  <a:gd name="connsiteX23" fmla="*/ 18766 w 481132"/>
                  <a:gd name="connsiteY23" fmla="*/ 275988 h 556084"/>
                  <a:gd name="connsiteX24" fmla="*/ 55419 w 481132"/>
                  <a:gd name="connsiteY24" fmla="*/ 210924 h 556084"/>
                  <a:gd name="connsiteX25" fmla="*/ 62160 w 481132"/>
                  <a:gd name="connsiteY25" fmla="*/ 96268 h 556084"/>
                  <a:gd name="connsiteX26" fmla="*/ 117603 w 481132"/>
                  <a:gd name="connsiteY26" fmla="*/ 10899 h 556084"/>
                  <a:gd name="connsiteX27" fmla="*/ 99307 w 481132"/>
                  <a:gd name="connsiteY27" fmla="*/ 107698 h 556084"/>
                  <a:gd name="connsiteX28" fmla="*/ 113858 w 481132"/>
                  <a:gd name="connsiteY28" fmla="*/ 202330 h 556084"/>
                  <a:gd name="connsiteX29" fmla="*/ 137407 w 481132"/>
                  <a:gd name="connsiteY29" fmla="*/ 80075 h 556084"/>
                  <a:gd name="connsiteX30" fmla="*/ 193582 w 481132"/>
                  <a:gd name="connsiteY30" fmla="*/ 14129 h 556084"/>
                  <a:gd name="connsiteX31" fmla="*/ 166936 w 481132"/>
                  <a:gd name="connsiteY31" fmla="*/ 96267 h 556084"/>
                  <a:gd name="connsiteX32" fmla="*/ 182610 w 481132"/>
                  <a:gd name="connsiteY32" fmla="*/ 192017 h 556084"/>
                  <a:gd name="connsiteX33" fmla="*/ 208845 w 481132"/>
                  <a:gd name="connsiteY33" fmla="*/ 77217 h 556084"/>
                  <a:gd name="connsiteX34" fmla="*/ 270434 w 481132"/>
                  <a:gd name="connsiteY34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65995 w 481132"/>
                  <a:gd name="connsiteY6" fmla="*/ 96268 h 556084"/>
                  <a:gd name="connsiteX7" fmla="*/ 321438 w 481132"/>
                  <a:gd name="connsiteY7" fmla="*/ 10899 h 556084"/>
                  <a:gd name="connsiteX8" fmla="*/ 303142 w 481132"/>
                  <a:gd name="connsiteY8" fmla="*/ 107698 h 556084"/>
                  <a:gd name="connsiteX9" fmla="*/ 317693 w 481132"/>
                  <a:gd name="connsiteY9" fmla="*/ 202330 h 556084"/>
                  <a:gd name="connsiteX10" fmla="*/ 341242 w 481132"/>
                  <a:gd name="connsiteY10" fmla="*/ 80075 h 556084"/>
                  <a:gd name="connsiteX11" fmla="*/ 397417 w 481132"/>
                  <a:gd name="connsiteY11" fmla="*/ 14129 h 556084"/>
                  <a:gd name="connsiteX12" fmla="*/ 370771 w 481132"/>
                  <a:gd name="connsiteY12" fmla="*/ 96267 h 556084"/>
                  <a:gd name="connsiteX13" fmla="*/ 386445 w 481132"/>
                  <a:gd name="connsiteY13" fmla="*/ 192017 h 556084"/>
                  <a:gd name="connsiteX14" fmla="*/ 412680 w 481132"/>
                  <a:gd name="connsiteY14" fmla="*/ 77217 h 556084"/>
                  <a:gd name="connsiteX15" fmla="*/ 474269 w 481132"/>
                  <a:gd name="connsiteY15" fmla="*/ 2161 h 556084"/>
                  <a:gd name="connsiteX16" fmla="*/ 439350 w 481132"/>
                  <a:gd name="connsiteY16" fmla="*/ 102935 h 556084"/>
                  <a:gd name="connsiteX17" fmla="*/ 435503 w 481132"/>
                  <a:gd name="connsiteY17" fmla="*/ 199494 h 556084"/>
                  <a:gd name="connsiteX18" fmla="*/ 466484 w 481132"/>
                  <a:gd name="connsiteY18" fmla="*/ 263898 h 556084"/>
                  <a:gd name="connsiteX19" fmla="*/ 463791 w 481132"/>
                  <a:gd name="connsiteY19" fmla="*/ 534058 h 556084"/>
                  <a:gd name="connsiteX20" fmla="*/ 258331 w 481132"/>
                  <a:gd name="connsiteY20" fmla="*/ 539379 h 556084"/>
                  <a:gd name="connsiteX21" fmla="*/ 19325 w 481132"/>
                  <a:gd name="connsiteY21" fmla="*/ 530620 h 556084"/>
                  <a:gd name="connsiteX22" fmla="*/ 18766 w 481132"/>
                  <a:gd name="connsiteY22" fmla="*/ 275988 h 556084"/>
                  <a:gd name="connsiteX23" fmla="*/ 55419 w 481132"/>
                  <a:gd name="connsiteY23" fmla="*/ 210924 h 556084"/>
                  <a:gd name="connsiteX24" fmla="*/ 62160 w 481132"/>
                  <a:gd name="connsiteY24" fmla="*/ 96268 h 556084"/>
                  <a:gd name="connsiteX25" fmla="*/ 117603 w 481132"/>
                  <a:gd name="connsiteY25" fmla="*/ 10899 h 556084"/>
                  <a:gd name="connsiteX26" fmla="*/ 99307 w 481132"/>
                  <a:gd name="connsiteY26" fmla="*/ 107698 h 556084"/>
                  <a:gd name="connsiteX27" fmla="*/ 113858 w 481132"/>
                  <a:gd name="connsiteY27" fmla="*/ 202330 h 556084"/>
                  <a:gd name="connsiteX28" fmla="*/ 137407 w 481132"/>
                  <a:gd name="connsiteY28" fmla="*/ 80075 h 556084"/>
                  <a:gd name="connsiteX29" fmla="*/ 193582 w 481132"/>
                  <a:gd name="connsiteY29" fmla="*/ 14129 h 556084"/>
                  <a:gd name="connsiteX30" fmla="*/ 166936 w 481132"/>
                  <a:gd name="connsiteY30" fmla="*/ 96267 h 556084"/>
                  <a:gd name="connsiteX31" fmla="*/ 182610 w 481132"/>
                  <a:gd name="connsiteY31" fmla="*/ 192017 h 556084"/>
                  <a:gd name="connsiteX32" fmla="*/ 208845 w 481132"/>
                  <a:gd name="connsiteY32" fmla="*/ 77217 h 556084"/>
                  <a:gd name="connsiteX33" fmla="*/ 270434 w 481132"/>
                  <a:gd name="connsiteY33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65995 w 481132"/>
                  <a:gd name="connsiteY5" fmla="*/ 96268 h 556084"/>
                  <a:gd name="connsiteX6" fmla="*/ 321438 w 481132"/>
                  <a:gd name="connsiteY6" fmla="*/ 10899 h 556084"/>
                  <a:gd name="connsiteX7" fmla="*/ 303142 w 481132"/>
                  <a:gd name="connsiteY7" fmla="*/ 107698 h 556084"/>
                  <a:gd name="connsiteX8" fmla="*/ 317693 w 481132"/>
                  <a:gd name="connsiteY8" fmla="*/ 202330 h 556084"/>
                  <a:gd name="connsiteX9" fmla="*/ 341242 w 481132"/>
                  <a:gd name="connsiteY9" fmla="*/ 80075 h 556084"/>
                  <a:gd name="connsiteX10" fmla="*/ 397417 w 481132"/>
                  <a:gd name="connsiteY10" fmla="*/ 14129 h 556084"/>
                  <a:gd name="connsiteX11" fmla="*/ 370771 w 481132"/>
                  <a:gd name="connsiteY11" fmla="*/ 96267 h 556084"/>
                  <a:gd name="connsiteX12" fmla="*/ 386445 w 481132"/>
                  <a:gd name="connsiteY12" fmla="*/ 192017 h 556084"/>
                  <a:gd name="connsiteX13" fmla="*/ 412680 w 481132"/>
                  <a:gd name="connsiteY13" fmla="*/ 77217 h 556084"/>
                  <a:gd name="connsiteX14" fmla="*/ 474269 w 481132"/>
                  <a:gd name="connsiteY14" fmla="*/ 2161 h 556084"/>
                  <a:gd name="connsiteX15" fmla="*/ 439350 w 481132"/>
                  <a:gd name="connsiteY15" fmla="*/ 102935 h 556084"/>
                  <a:gd name="connsiteX16" fmla="*/ 435503 w 481132"/>
                  <a:gd name="connsiteY16" fmla="*/ 199494 h 556084"/>
                  <a:gd name="connsiteX17" fmla="*/ 466484 w 481132"/>
                  <a:gd name="connsiteY17" fmla="*/ 263898 h 556084"/>
                  <a:gd name="connsiteX18" fmla="*/ 463791 w 481132"/>
                  <a:gd name="connsiteY18" fmla="*/ 534058 h 556084"/>
                  <a:gd name="connsiteX19" fmla="*/ 258331 w 481132"/>
                  <a:gd name="connsiteY19" fmla="*/ 539379 h 556084"/>
                  <a:gd name="connsiteX20" fmla="*/ 19325 w 481132"/>
                  <a:gd name="connsiteY20" fmla="*/ 530620 h 556084"/>
                  <a:gd name="connsiteX21" fmla="*/ 18766 w 481132"/>
                  <a:gd name="connsiteY21" fmla="*/ 275988 h 556084"/>
                  <a:gd name="connsiteX22" fmla="*/ 55419 w 481132"/>
                  <a:gd name="connsiteY22" fmla="*/ 210924 h 556084"/>
                  <a:gd name="connsiteX23" fmla="*/ 62160 w 481132"/>
                  <a:gd name="connsiteY23" fmla="*/ 96268 h 556084"/>
                  <a:gd name="connsiteX24" fmla="*/ 117603 w 481132"/>
                  <a:gd name="connsiteY24" fmla="*/ 10899 h 556084"/>
                  <a:gd name="connsiteX25" fmla="*/ 99307 w 481132"/>
                  <a:gd name="connsiteY25" fmla="*/ 107698 h 556084"/>
                  <a:gd name="connsiteX26" fmla="*/ 113858 w 481132"/>
                  <a:gd name="connsiteY26" fmla="*/ 202330 h 556084"/>
                  <a:gd name="connsiteX27" fmla="*/ 137407 w 481132"/>
                  <a:gd name="connsiteY27" fmla="*/ 80075 h 556084"/>
                  <a:gd name="connsiteX28" fmla="*/ 193582 w 481132"/>
                  <a:gd name="connsiteY28" fmla="*/ 14129 h 556084"/>
                  <a:gd name="connsiteX29" fmla="*/ 166936 w 481132"/>
                  <a:gd name="connsiteY29" fmla="*/ 96267 h 556084"/>
                  <a:gd name="connsiteX30" fmla="*/ 182610 w 481132"/>
                  <a:gd name="connsiteY30" fmla="*/ 192017 h 556084"/>
                  <a:gd name="connsiteX31" fmla="*/ 208845 w 481132"/>
                  <a:gd name="connsiteY31" fmla="*/ 77217 h 556084"/>
                  <a:gd name="connsiteX32" fmla="*/ 270434 w 481132"/>
                  <a:gd name="connsiteY32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2976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882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75809 w 481132"/>
                  <a:gd name="connsiteY26" fmla="*/ 37921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71444 w 481132"/>
                  <a:gd name="connsiteY8" fmla="*/ 43628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3858 w 481132"/>
                  <a:gd name="connsiteY24" fmla="*/ 16867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5224 w 481132"/>
                  <a:gd name="connsiteY24" fmla="*/ 13819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9288 w 481132"/>
                  <a:gd name="connsiteY2" fmla="*/ 1682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20 w 481132"/>
                  <a:gd name="connsiteY20" fmla="*/ 1387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438"/>
                  <a:gd name="connsiteY0" fmla="*/ 3306 h 521987"/>
                  <a:gd name="connsiteX1" fmla="*/ 235515 w 481438"/>
                  <a:gd name="connsiteY1" fmla="*/ 68838 h 521987"/>
                  <a:gd name="connsiteX2" fmla="*/ 237922 w 481438"/>
                  <a:gd name="connsiteY2" fmla="*/ 130155 h 521987"/>
                  <a:gd name="connsiteX3" fmla="*/ 265995 w 481438"/>
                  <a:gd name="connsiteY3" fmla="*/ 62171 h 521987"/>
                  <a:gd name="connsiteX4" fmla="*/ 302299 w 481438"/>
                  <a:gd name="connsiteY4" fmla="*/ 12044 h 521987"/>
                  <a:gd name="connsiteX5" fmla="*/ 303142 w 481438"/>
                  <a:gd name="connsiteY5" fmla="*/ 73601 h 521987"/>
                  <a:gd name="connsiteX6" fmla="*/ 318108 w 481438"/>
                  <a:gd name="connsiteY6" fmla="*/ 125370 h 521987"/>
                  <a:gd name="connsiteX7" fmla="*/ 341242 w 481438"/>
                  <a:gd name="connsiteY7" fmla="*/ 45978 h 521987"/>
                  <a:gd name="connsiteX8" fmla="*/ 371444 w 481438"/>
                  <a:gd name="connsiteY8" fmla="*/ 9560 h 521987"/>
                  <a:gd name="connsiteX9" fmla="*/ 370771 w 481438"/>
                  <a:gd name="connsiteY9" fmla="*/ 62170 h 521987"/>
                  <a:gd name="connsiteX10" fmla="*/ 382512 w 481438"/>
                  <a:gd name="connsiteY10" fmla="*/ 124582 h 521987"/>
                  <a:gd name="connsiteX11" fmla="*/ 412680 w 481438"/>
                  <a:gd name="connsiteY11" fmla="*/ 43120 h 521987"/>
                  <a:gd name="connsiteX12" fmla="*/ 448295 w 481438"/>
                  <a:gd name="connsiteY12" fmla="*/ 9974 h 521987"/>
                  <a:gd name="connsiteX13" fmla="*/ 439350 w 481438"/>
                  <a:gd name="connsiteY13" fmla="*/ 68838 h 521987"/>
                  <a:gd name="connsiteX14" fmla="*/ 428668 w 481438"/>
                  <a:gd name="connsiteY14" fmla="*/ 136822 h 521987"/>
                  <a:gd name="connsiteX15" fmla="*/ 466484 w 481438"/>
                  <a:gd name="connsiteY15" fmla="*/ 229801 h 521987"/>
                  <a:gd name="connsiteX16" fmla="*/ 463791 w 481438"/>
                  <a:gd name="connsiteY16" fmla="*/ 499961 h 521987"/>
                  <a:gd name="connsiteX17" fmla="*/ 258331 w 481438"/>
                  <a:gd name="connsiteY17" fmla="*/ 505282 h 521987"/>
                  <a:gd name="connsiteX18" fmla="*/ 19325 w 481438"/>
                  <a:gd name="connsiteY18" fmla="*/ 496523 h 521987"/>
                  <a:gd name="connsiteX19" fmla="*/ 18766 w 481438"/>
                  <a:gd name="connsiteY19" fmla="*/ 241891 h 521987"/>
                  <a:gd name="connsiteX20" fmla="*/ 55420 w 481438"/>
                  <a:gd name="connsiteY20" fmla="*/ 138727 h 521987"/>
                  <a:gd name="connsiteX21" fmla="*/ 62160 w 481438"/>
                  <a:gd name="connsiteY21" fmla="*/ 62171 h 521987"/>
                  <a:gd name="connsiteX22" fmla="*/ 103931 w 481438"/>
                  <a:gd name="connsiteY22" fmla="*/ 4424 h 521987"/>
                  <a:gd name="connsiteX23" fmla="*/ 99307 w 481438"/>
                  <a:gd name="connsiteY23" fmla="*/ 73601 h 521987"/>
                  <a:gd name="connsiteX24" fmla="*/ 115224 w 481438"/>
                  <a:gd name="connsiteY24" fmla="*/ 137753 h 521987"/>
                  <a:gd name="connsiteX25" fmla="*/ 137407 w 481438"/>
                  <a:gd name="connsiteY25" fmla="*/ 45978 h 521987"/>
                  <a:gd name="connsiteX26" fmla="*/ 175809 w 481438"/>
                  <a:gd name="connsiteY26" fmla="*/ 3844 h 521987"/>
                  <a:gd name="connsiteX27" fmla="*/ 166936 w 481438"/>
                  <a:gd name="connsiteY27" fmla="*/ 62170 h 521987"/>
                  <a:gd name="connsiteX28" fmla="*/ 176188 w 481438"/>
                  <a:gd name="connsiteY28" fmla="*/ 129345 h 521987"/>
                  <a:gd name="connsiteX29" fmla="*/ 208845 w 481438"/>
                  <a:gd name="connsiteY29" fmla="*/ 43120 h 521987"/>
                  <a:gd name="connsiteX30" fmla="*/ 244461 w 481438"/>
                  <a:gd name="connsiteY30" fmla="*/ 3306 h 521987"/>
                  <a:gd name="connsiteX0" fmla="*/ 244461 w 481193"/>
                  <a:gd name="connsiteY0" fmla="*/ 3306 h 521987"/>
                  <a:gd name="connsiteX1" fmla="*/ 235515 w 481193"/>
                  <a:gd name="connsiteY1" fmla="*/ 68838 h 521987"/>
                  <a:gd name="connsiteX2" fmla="*/ 237922 w 481193"/>
                  <a:gd name="connsiteY2" fmla="*/ 130155 h 521987"/>
                  <a:gd name="connsiteX3" fmla="*/ 265995 w 481193"/>
                  <a:gd name="connsiteY3" fmla="*/ 62171 h 521987"/>
                  <a:gd name="connsiteX4" fmla="*/ 302299 w 481193"/>
                  <a:gd name="connsiteY4" fmla="*/ 12044 h 521987"/>
                  <a:gd name="connsiteX5" fmla="*/ 303142 w 481193"/>
                  <a:gd name="connsiteY5" fmla="*/ 73601 h 521987"/>
                  <a:gd name="connsiteX6" fmla="*/ 318108 w 481193"/>
                  <a:gd name="connsiteY6" fmla="*/ 125370 h 521987"/>
                  <a:gd name="connsiteX7" fmla="*/ 341242 w 481193"/>
                  <a:gd name="connsiteY7" fmla="*/ 45978 h 521987"/>
                  <a:gd name="connsiteX8" fmla="*/ 371444 w 481193"/>
                  <a:gd name="connsiteY8" fmla="*/ 9560 h 521987"/>
                  <a:gd name="connsiteX9" fmla="*/ 370771 w 481193"/>
                  <a:gd name="connsiteY9" fmla="*/ 62170 h 521987"/>
                  <a:gd name="connsiteX10" fmla="*/ 382512 w 481193"/>
                  <a:gd name="connsiteY10" fmla="*/ 124582 h 521987"/>
                  <a:gd name="connsiteX11" fmla="*/ 412680 w 481193"/>
                  <a:gd name="connsiteY11" fmla="*/ 43120 h 521987"/>
                  <a:gd name="connsiteX12" fmla="*/ 448295 w 481193"/>
                  <a:gd name="connsiteY12" fmla="*/ 9974 h 521987"/>
                  <a:gd name="connsiteX13" fmla="*/ 439350 w 481193"/>
                  <a:gd name="connsiteY13" fmla="*/ 68838 h 521987"/>
                  <a:gd name="connsiteX14" fmla="*/ 434136 w 481193"/>
                  <a:gd name="connsiteY14" fmla="*/ 129202 h 521987"/>
                  <a:gd name="connsiteX15" fmla="*/ 466484 w 481193"/>
                  <a:gd name="connsiteY15" fmla="*/ 229801 h 521987"/>
                  <a:gd name="connsiteX16" fmla="*/ 463791 w 481193"/>
                  <a:gd name="connsiteY16" fmla="*/ 499961 h 521987"/>
                  <a:gd name="connsiteX17" fmla="*/ 258331 w 481193"/>
                  <a:gd name="connsiteY17" fmla="*/ 505282 h 521987"/>
                  <a:gd name="connsiteX18" fmla="*/ 19325 w 481193"/>
                  <a:gd name="connsiteY18" fmla="*/ 496523 h 521987"/>
                  <a:gd name="connsiteX19" fmla="*/ 18766 w 481193"/>
                  <a:gd name="connsiteY19" fmla="*/ 241891 h 521987"/>
                  <a:gd name="connsiteX20" fmla="*/ 55420 w 481193"/>
                  <a:gd name="connsiteY20" fmla="*/ 138727 h 521987"/>
                  <a:gd name="connsiteX21" fmla="*/ 62160 w 481193"/>
                  <a:gd name="connsiteY21" fmla="*/ 62171 h 521987"/>
                  <a:gd name="connsiteX22" fmla="*/ 103931 w 481193"/>
                  <a:gd name="connsiteY22" fmla="*/ 4424 h 521987"/>
                  <a:gd name="connsiteX23" fmla="*/ 99307 w 481193"/>
                  <a:gd name="connsiteY23" fmla="*/ 73601 h 521987"/>
                  <a:gd name="connsiteX24" fmla="*/ 115224 w 481193"/>
                  <a:gd name="connsiteY24" fmla="*/ 137753 h 521987"/>
                  <a:gd name="connsiteX25" fmla="*/ 137407 w 481193"/>
                  <a:gd name="connsiteY25" fmla="*/ 45978 h 521987"/>
                  <a:gd name="connsiteX26" fmla="*/ 175809 w 481193"/>
                  <a:gd name="connsiteY26" fmla="*/ 3844 h 521987"/>
                  <a:gd name="connsiteX27" fmla="*/ 166936 w 481193"/>
                  <a:gd name="connsiteY27" fmla="*/ 62170 h 521987"/>
                  <a:gd name="connsiteX28" fmla="*/ 176188 w 481193"/>
                  <a:gd name="connsiteY28" fmla="*/ 129345 h 521987"/>
                  <a:gd name="connsiteX29" fmla="*/ 208845 w 481193"/>
                  <a:gd name="connsiteY29" fmla="*/ 43120 h 521987"/>
                  <a:gd name="connsiteX30" fmla="*/ 244461 w 481193"/>
                  <a:gd name="connsiteY30" fmla="*/ 3306 h 521987"/>
                  <a:gd name="connsiteX0" fmla="*/ 226304 w 463036"/>
                  <a:gd name="connsiteY0" fmla="*/ 3306 h 522107"/>
                  <a:gd name="connsiteX1" fmla="*/ 217358 w 463036"/>
                  <a:gd name="connsiteY1" fmla="*/ 68838 h 522107"/>
                  <a:gd name="connsiteX2" fmla="*/ 219765 w 463036"/>
                  <a:gd name="connsiteY2" fmla="*/ 130155 h 522107"/>
                  <a:gd name="connsiteX3" fmla="*/ 247838 w 463036"/>
                  <a:gd name="connsiteY3" fmla="*/ 62171 h 522107"/>
                  <a:gd name="connsiteX4" fmla="*/ 284142 w 463036"/>
                  <a:gd name="connsiteY4" fmla="*/ 12044 h 522107"/>
                  <a:gd name="connsiteX5" fmla="*/ 284985 w 463036"/>
                  <a:gd name="connsiteY5" fmla="*/ 73601 h 522107"/>
                  <a:gd name="connsiteX6" fmla="*/ 299951 w 463036"/>
                  <a:gd name="connsiteY6" fmla="*/ 125370 h 522107"/>
                  <a:gd name="connsiteX7" fmla="*/ 323085 w 463036"/>
                  <a:gd name="connsiteY7" fmla="*/ 45978 h 522107"/>
                  <a:gd name="connsiteX8" fmla="*/ 353287 w 463036"/>
                  <a:gd name="connsiteY8" fmla="*/ 9560 h 522107"/>
                  <a:gd name="connsiteX9" fmla="*/ 352614 w 463036"/>
                  <a:gd name="connsiteY9" fmla="*/ 62170 h 522107"/>
                  <a:gd name="connsiteX10" fmla="*/ 364355 w 463036"/>
                  <a:gd name="connsiteY10" fmla="*/ 124582 h 522107"/>
                  <a:gd name="connsiteX11" fmla="*/ 394523 w 463036"/>
                  <a:gd name="connsiteY11" fmla="*/ 43120 h 522107"/>
                  <a:gd name="connsiteX12" fmla="*/ 430138 w 463036"/>
                  <a:gd name="connsiteY12" fmla="*/ 9974 h 522107"/>
                  <a:gd name="connsiteX13" fmla="*/ 421193 w 463036"/>
                  <a:gd name="connsiteY13" fmla="*/ 68838 h 522107"/>
                  <a:gd name="connsiteX14" fmla="*/ 415979 w 463036"/>
                  <a:gd name="connsiteY14" fmla="*/ 129202 h 522107"/>
                  <a:gd name="connsiteX15" fmla="*/ 448327 w 463036"/>
                  <a:gd name="connsiteY15" fmla="*/ 229801 h 522107"/>
                  <a:gd name="connsiteX16" fmla="*/ 445634 w 463036"/>
                  <a:gd name="connsiteY16" fmla="*/ 499961 h 522107"/>
                  <a:gd name="connsiteX17" fmla="*/ 240174 w 463036"/>
                  <a:gd name="connsiteY17" fmla="*/ 505282 h 522107"/>
                  <a:gd name="connsiteX18" fmla="*/ 34079 w 463036"/>
                  <a:gd name="connsiteY18" fmla="*/ 493657 h 522107"/>
                  <a:gd name="connsiteX19" fmla="*/ 609 w 463036"/>
                  <a:gd name="connsiteY19" fmla="*/ 241891 h 522107"/>
                  <a:gd name="connsiteX20" fmla="*/ 37263 w 463036"/>
                  <a:gd name="connsiteY20" fmla="*/ 138727 h 522107"/>
                  <a:gd name="connsiteX21" fmla="*/ 44003 w 463036"/>
                  <a:gd name="connsiteY21" fmla="*/ 62171 h 522107"/>
                  <a:gd name="connsiteX22" fmla="*/ 85774 w 463036"/>
                  <a:gd name="connsiteY22" fmla="*/ 4424 h 522107"/>
                  <a:gd name="connsiteX23" fmla="*/ 81150 w 463036"/>
                  <a:gd name="connsiteY23" fmla="*/ 73601 h 522107"/>
                  <a:gd name="connsiteX24" fmla="*/ 97067 w 463036"/>
                  <a:gd name="connsiteY24" fmla="*/ 137753 h 522107"/>
                  <a:gd name="connsiteX25" fmla="*/ 119250 w 463036"/>
                  <a:gd name="connsiteY25" fmla="*/ 45978 h 522107"/>
                  <a:gd name="connsiteX26" fmla="*/ 157652 w 463036"/>
                  <a:gd name="connsiteY26" fmla="*/ 3844 h 522107"/>
                  <a:gd name="connsiteX27" fmla="*/ 148779 w 463036"/>
                  <a:gd name="connsiteY27" fmla="*/ 62170 h 522107"/>
                  <a:gd name="connsiteX28" fmla="*/ 158031 w 463036"/>
                  <a:gd name="connsiteY28" fmla="*/ 129345 h 522107"/>
                  <a:gd name="connsiteX29" fmla="*/ 190688 w 463036"/>
                  <a:gd name="connsiteY29" fmla="*/ 43120 h 522107"/>
                  <a:gd name="connsiteX30" fmla="*/ 226304 w 463036"/>
                  <a:gd name="connsiteY30" fmla="*/ 3306 h 522107"/>
                  <a:gd name="connsiteX0" fmla="*/ 226405 w 462837"/>
                  <a:gd name="connsiteY0" fmla="*/ 3306 h 532376"/>
                  <a:gd name="connsiteX1" fmla="*/ 217459 w 462837"/>
                  <a:gd name="connsiteY1" fmla="*/ 68838 h 532376"/>
                  <a:gd name="connsiteX2" fmla="*/ 219866 w 462837"/>
                  <a:gd name="connsiteY2" fmla="*/ 130155 h 532376"/>
                  <a:gd name="connsiteX3" fmla="*/ 247939 w 462837"/>
                  <a:gd name="connsiteY3" fmla="*/ 62171 h 532376"/>
                  <a:gd name="connsiteX4" fmla="*/ 284243 w 462837"/>
                  <a:gd name="connsiteY4" fmla="*/ 12044 h 532376"/>
                  <a:gd name="connsiteX5" fmla="*/ 285086 w 462837"/>
                  <a:gd name="connsiteY5" fmla="*/ 73601 h 532376"/>
                  <a:gd name="connsiteX6" fmla="*/ 300052 w 462837"/>
                  <a:gd name="connsiteY6" fmla="*/ 125370 h 532376"/>
                  <a:gd name="connsiteX7" fmla="*/ 323186 w 462837"/>
                  <a:gd name="connsiteY7" fmla="*/ 45978 h 532376"/>
                  <a:gd name="connsiteX8" fmla="*/ 353388 w 462837"/>
                  <a:gd name="connsiteY8" fmla="*/ 9560 h 532376"/>
                  <a:gd name="connsiteX9" fmla="*/ 352715 w 462837"/>
                  <a:gd name="connsiteY9" fmla="*/ 62170 h 532376"/>
                  <a:gd name="connsiteX10" fmla="*/ 364456 w 462837"/>
                  <a:gd name="connsiteY10" fmla="*/ 124582 h 532376"/>
                  <a:gd name="connsiteX11" fmla="*/ 394624 w 462837"/>
                  <a:gd name="connsiteY11" fmla="*/ 43120 h 532376"/>
                  <a:gd name="connsiteX12" fmla="*/ 430239 w 462837"/>
                  <a:gd name="connsiteY12" fmla="*/ 9974 h 532376"/>
                  <a:gd name="connsiteX13" fmla="*/ 421294 w 462837"/>
                  <a:gd name="connsiteY13" fmla="*/ 68838 h 532376"/>
                  <a:gd name="connsiteX14" fmla="*/ 416080 w 462837"/>
                  <a:gd name="connsiteY14" fmla="*/ 129202 h 532376"/>
                  <a:gd name="connsiteX15" fmla="*/ 448428 w 462837"/>
                  <a:gd name="connsiteY15" fmla="*/ 229801 h 532376"/>
                  <a:gd name="connsiteX16" fmla="*/ 445735 w 462837"/>
                  <a:gd name="connsiteY16" fmla="*/ 499961 h 532376"/>
                  <a:gd name="connsiteX17" fmla="*/ 244388 w 462837"/>
                  <a:gd name="connsiteY17" fmla="*/ 526779 h 532376"/>
                  <a:gd name="connsiteX18" fmla="*/ 34180 w 462837"/>
                  <a:gd name="connsiteY18" fmla="*/ 493657 h 532376"/>
                  <a:gd name="connsiteX19" fmla="*/ 710 w 462837"/>
                  <a:gd name="connsiteY19" fmla="*/ 241891 h 532376"/>
                  <a:gd name="connsiteX20" fmla="*/ 37364 w 462837"/>
                  <a:gd name="connsiteY20" fmla="*/ 138727 h 532376"/>
                  <a:gd name="connsiteX21" fmla="*/ 44104 w 462837"/>
                  <a:gd name="connsiteY21" fmla="*/ 62171 h 532376"/>
                  <a:gd name="connsiteX22" fmla="*/ 85875 w 462837"/>
                  <a:gd name="connsiteY22" fmla="*/ 4424 h 532376"/>
                  <a:gd name="connsiteX23" fmla="*/ 81251 w 462837"/>
                  <a:gd name="connsiteY23" fmla="*/ 73601 h 532376"/>
                  <a:gd name="connsiteX24" fmla="*/ 97168 w 462837"/>
                  <a:gd name="connsiteY24" fmla="*/ 137753 h 532376"/>
                  <a:gd name="connsiteX25" fmla="*/ 119351 w 462837"/>
                  <a:gd name="connsiteY25" fmla="*/ 45978 h 532376"/>
                  <a:gd name="connsiteX26" fmla="*/ 157753 w 462837"/>
                  <a:gd name="connsiteY26" fmla="*/ 3844 h 532376"/>
                  <a:gd name="connsiteX27" fmla="*/ 148880 w 462837"/>
                  <a:gd name="connsiteY27" fmla="*/ 62170 h 532376"/>
                  <a:gd name="connsiteX28" fmla="*/ 158132 w 462837"/>
                  <a:gd name="connsiteY28" fmla="*/ 129345 h 532376"/>
                  <a:gd name="connsiteX29" fmla="*/ 190789 w 462837"/>
                  <a:gd name="connsiteY29" fmla="*/ 43120 h 532376"/>
                  <a:gd name="connsiteX30" fmla="*/ 226405 w 462837"/>
                  <a:gd name="connsiteY30" fmla="*/ 3306 h 532376"/>
                  <a:gd name="connsiteX0" fmla="*/ 226405 w 457231"/>
                  <a:gd name="connsiteY0" fmla="*/ 3306 h 530879"/>
                  <a:gd name="connsiteX1" fmla="*/ 217459 w 457231"/>
                  <a:gd name="connsiteY1" fmla="*/ 68838 h 530879"/>
                  <a:gd name="connsiteX2" fmla="*/ 219866 w 457231"/>
                  <a:gd name="connsiteY2" fmla="*/ 130155 h 530879"/>
                  <a:gd name="connsiteX3" fmla="*/ 247939 w 457231"/>
                  <a:gd name="connsiteY3" fmla="*/ 62171 h 530879"/>
                  <a:gd name="connsiteX4" fmla="*/ 284243 w 457231"/>
                  <a:gd name="connsiteY4" fmla="*/ 12044 h 530879"/>
                  <a:gd name="connsiteX5" fmla="*/ 285086 w 457231"/>
                  <a:gd name="connsiteY5" fmla="*/ 73601 h 530879"/>
                  <a:gd name="connsiteX6" fmla="*/ 300052 w 457231"/>
                  <a:gd name="connsiteY6" fmla="*/ 125370 h 530879"/>
                  <a:gd name="connsiteX7" fmla="*/ 323186 w 457231"/>
                  <a:gd name="connsiteY7" fmla="*/ 45978 h 530879"/>
                  <a:gd name="connsiteX8" fmla="*/ 353388 w 457231"/>
                  <a:gd name="connsiteY8" fmla="*/ 9560 h 530879"/>
                  <a:gd name="connsiteX9" fmla="*/ 352715 w 457231"/>
                  <a:gd name="connsiteY9" fmla="*/ 62170 h 530879"/>
                  <a:gd name="connsiteX10" fmla="*/ 364456 w 457231"/>
                  <a:gd name="connsiteY10" fmla="*/ 124582 h 530879"/>
                  <a:gd name="connsiteX11" fmla="*/ 394624 w 457231"/>
                  <a:gd name="connsiteY11" fmla="*/ 43120 h 530879"/>
                  <a:gd name="connsiteX12" fmla="*/ 430239 w 457231"/>
                  <a:gd name="connsiteY12" fmla="*/ 9974 h 530879"/>
                  <a:gd name="connsiteX13" fmla="*/ 421294 w 457231"/>
                  <a:gd name="connsiteY13" fmla="*/ 68838 h 530879"/>
                  <a:gd name="connsiteX14" fmla="*/ 416080 w 457231"/>
                  <a:gd name="connsiteY14" fmla="*/ 129202 h 530879"/>
                  <a:gd name="connsiteX15" fmla="*/ 448428 w 457231"/>
                  <a:gd name="connsiteY15" fmla="*/ 229801 h 530879"/>
                  <a:gd name="connsiteX16" fmla="*/ 437508 w 457231"/>
                  <a:gd name="connsiteY16" fmla="*/ 465566 h 530879"/>
                  <a:gd name="connsiteX17" fmla="*/ 244388 w 457231"/>
                  <a:gd name="connsiteY17" fmla="*/ 526779 h 530879"/>
                  <a:gd name="connsiteX18" fmla="*/ 34180 w 457231"/>
                  <a:gd name="connsiteY18" fmla="*/ 493657 h 530879"/>
                  <a:gd name="connsiteX19" fmla="*/ 710 w 457231"/>
                  <a:gd name="connsiteY19" fmla="*/ 241891 h 530879"/>
                  <a:gd name="connsiteX20" fmla="*/ 37364 w 457231"/>
                  <a:gd name="connsiteY20" fmla="*/ 138727 h 530879"/>
                  <a:gd name="connsiteX21" fmla="*/ 44104 w 457231"/>
                  <a:gd name="connsiteY21" fmla="*/ 62171 h 530879"/>
                  <a:gd name="connsiteX22" fmla="*/ 85875 w 457231"/>
                  <a:gd name="connsiteY22" fmla="*/ 4424 h 530879"/>
                  <a:gd name="connsiteX23" fmla="*/ 81251 w 457231"/>
                  <a:gd name="connsiteY23" fmla="*/ 73601 h 530879"/>
                  <a:gd name="connsiteX24" fmla="*/ 97168 w 457231"/>
                  <a:gd name="connsiteY24" fmla="*/ 137753 h 530879"/>
                  <a:gd name="connsiteX25" fmla="*/ 119351 w 457231"/>
                  <a:gd name="connsiteY25" fmla="*/ 45978 h 530879"/>
                  <a:gd name="connsiteX26" fmla="*/ 157753 w 457231"/>
                  <a:gd name="connsiteY26" fmla="*/ 3844 h 530879"/>
                  <a:gd name="connsiteX27" fmla="*/ 148880 w 457231"/>
                  <a:gd name="connsiteY27" fmla="*/ 62170 h 530879"/>
                  <a:gd name="connsiteX28" fmla="*/ 158132 w 457231"/>
                  <a:gd name="connsiteY28" fmla="*/ 129345 h 530879"/>
                  <a:gd name="connsiteX29" fmla="*/ 190789 w 457231"/>
                  <a:gd name="connsiteY29" fmla="*/ 43120 h 530879"/>
                  <a:gd name="connsiteX30" fmla="*/ 226405 w 457231"/>
                  <a:gd name="connsiteY30" fmla="*/ 3306 h 530879"/>
                  <a:gd name="connsiteX0" fmla="*/ 226405 w 455959"/>
                  <a:gd name="connsiteY0" fmla="*/ 3306 h 529406"/>
                  <a:gd name="connsiteX1" fmla="*/ 217459 w 455959"/>
                  <a:gd name="connsiteY1" fmla="*/ 68838 h 529406"/>
                  <a:gd name="connsiteX2" fmla="*/ 219866 w 455959"/>
                  <a:gd name="connsiteY2" fmla="*/ 130155 h 529406"/>
                  <a:gd name="connsiteX3" fmla="*/ 247939 w 455959"/>
                  <a:gd name="connsiteY3" fmla="*/ 62171 h 529406"/>
                  <a:gd name="connsiteX4" fmla="*/ 284243 w 455959"/>
                  <a:gd name="connsiteY4" fmla="*/ 12044 h 529406"/>
                  <a:gd name="connsiteX5" fmla="*/ 285086 w 455959"/>
                  <a:gd name="connsiteY5" fmla="*/ 73601 h 529406"/>
                  <a:gd name="connsiteX6" fmla="*/ 300052 w 455959"/>
                  <a:gd name="connsiteY6" fmla="*/ 125370 h 529406"/>
                  <a:gd name="connsiteX7" fmla="*/ 323186 w 455959"/>
                  <a:gd name="connsiteY7" fmla="*/ 45978 h 529406"/>
                  <a:gd name="connsiteX8" fmla="*/ 353388 w 455959"/>
                  <a:gd name="connsiteY8" fmla="*/ 9560 h 529406"/>
                  <a:gd name="connsiteX9" fmla="*/ 352715 w 455959"/>
                  <a:gd name="connsiteY9" fmla="*/ 62170 h 529406"/>
                  <a:gd name="connsiteX10" fmla="*/ 364456 w 455959"/>
                  <a:gd name="connsiteY10" fmla="*/ 124582 h 529406"/>
                  <a:gd name="connsiteX11" fmla="*/ 394624 w 455959"/>
                  <a:gd name="connsiteY11" fmla="*/ 43120 h 529406"/>
                  <a:gd name="connsiteX12" fmla="*/ 430239 w 455959"/>
                  <a:gd name="connsiteY12" fmla="*/ 9974 h 529406"/>
                  <a:gd name="connsiteX13" fmla="*/ 421294 w 455959"/>
                  <a:gd name="connsiteY13" fmla="*/ 68838 h 529406"/>
                  <a:gd name="connsiteX14" fmla="*/ 416080 w 455959"/>
                  <a:gd name="connsiteY14" fmla="*/ 129202 h 529406"/>
                  <a:gd name="connsiteX15" fmla="*/ 448428 w 455959"/>
                  <a:gd name="connsiteY15" fmla="*/ 229801 h 529406"/>
                  <a:gd name="connsiteX16" fmla="*/ 435453 w 455959"/>
                  <a:gd name="connsiteY16" fmla="*/ 485630 h 529406"/>
                  <a:gd name="connsiteX17" fmla="*/ 244388 w 455959"/>
                  <a:gd name="connsiteY17" fmla="*/ 526779 h 529406"/>
                  <a:gd name="connsiteX18" fmla="*/ 34180 w 455959"/>
                  <a:gd name="connsiteY18" fmla="*/ 493657 h 529406"/>
                  <a:gd name="connsiteX19" fmla="*/ 710 w 455959"/>
                  <a:gd name="connsiteY19" fmla="*/ 241891 h 529406"/>
                  <a:gd name="connsiteX20" fmla="*/ 37364 w 455959"/>
                  <a:gd name="connsiteY20" fmla="*/ 138727 h 529406"/>
                  <a:gd name="connsiteX21" fmla="*/ 44104 w 455959"/>
                  <a:gd name="connsiteY21" fmla="*/ 62171 h 529406"/>
                  <a:gd name="connsiteX22" fmla="*/ 85875 w 455959"/>
                  <a:gd name="connsiteY22" fmla="*/ 4424 h 529406"/>
                  <a:gd name="connsiteX23" fmla="*/ 81251 w 455959"/>
                  <a:gd name="connsiteY23" fmla="*/ 73601 h 529406"/>
                  <a:gd name="connsiteX24" fmla="*/ 97168 w 455959"/>
                  <a:gd name="connsiteY24" fmla="*/ 137753 h 529406"/>
                  <a:gd name="connsiteX25" fmla="*/ 119351 w 455959"/>
                  <a:gd name="connsiteY25" fmla="*/ 45978 h 529406"/>
                  <a:gd name="connsiteX26" fmla="*/ 157753 w 455959"/>
                  <a:gd name="connsiteY26" fmla="*/ 3844 h 529406"/>
                  <a:gd name="connsiteX27" fmla="*/ 148880 w 455959"/>
                  <a:gd name="connsiteY27" fmla="*/ 62170 h 529406"/>
                  <a:gd name="connsiteX28" fmla="*/ 158132 w 455959"/>
                  <a:gd name="connsiteY28" fmla="*/ 129345 h 529406"/>
                  <a:gd name="connsiteX29" fmla="*/ 190789 w 455959"/>
                  <a:gd name="connsiteY29" fmla="*/ 43120 h 529406"/>
                  <a:gd name="connsiteX30" fmla="*/ 226405 w 455959"/>
                  <a:gd name="connsiteY30" fmla="*/ 3306 h 529406"/>
                  <a:gd name="connsiteX0" fmla="*/ 225839 w 455393"/>
                  <a:gd name="connsiteY0" fmla="*/ 3306 h 529406"/>
                  <a:gd name="connsiteX1" fmla="*/ 216893 w 455393"/>
                  <a:gd name="connsiteY1" fmla="*/ 68838 h 529406"/>
                  <a:gd name="connsiteX2" fmla="*/ 219300 w 455393"/>
                  <a:gd name="connsiteY2" fmla="*/ 130155 h 529406"/>
                  <a:gd name="connsiteX3" fmla="*/ 247373 w 455393"/>
                  <a:gd name="connsiteY3" fmla="*/ 62171 h 529406"/>
                  <a:gd name="connsiteX4" fmla="*/ 283677 w 455393"/>
                  <a:gd name="connsiteY4" fmla="*/ 12044 h 529406"/>
                  <a:gd name="connsiteX5" fmla="*/ 284520 w 455393"/>
                  <a:gd name="connsiteY5" fmla="*/ 73601 h 529406"/>
                  <a:gd name="connsiteX6" fmla="*/ 299486 w 455393"/>
                  <a:gd name="connsiteY6" fmla="*/ 125370 h 529406"/>
                  <a:gd name="connsiteX7" fmla="*/ 322620 w 455393"/>
                  <a:gd name="connsiteY7" fmla="*/ 45978 h 529406"/>
                  <a:gd name="connsiteX8" fmla="*/ 352822 w 455393"/>
                  <a:gd name="connsiteY8" fmla="*/ 9560 h 529406"/>
                  <a:gd name="connsiteX9" fmla="*/ 352149 w 455393"/>
                  <a:gd name="connsiteY9" fmla="*/ 62170 h 529406"/>
                  <a:gd name="connsiteX10" fmla="*/ 363890 w 455393"/>
                  <a:gd name="connsiteY10" fmla="*/ 124582 h 529406"/>
                  <a:gd name="connsiteX11" fmla="*/ 394058 w 455393"/>
                  <a:gd name="connsiteY11" fmla="*/ 43120 h 529406"/>
                  <a:gd name="connsiteX12" fmla="*/ 429673 w 455393"/>
                  <a:gd name="connsiteY12" fmla="*/ 9974 h 529406"/>
                  <a:gd name="connsiteX13" fmla="*/ 420728 w 455393"/>
                  <a:gd name="connsiteY13" fmla="*/ 68838 h 529406"/>
                  <a:gd name="connsiteX14" fmla="*/ 415514 w 455393"/>
                  <a:gd name="connsiteY14" fmla="*/ 129202 h 529406"/>
                  <a:gd name="connsiteX15" fmla="*/ 447862 w 455393"/>
                  <a:gd name="connsiteY15" fmla="*/ 229801 h 529406"/>
                  <a:gd name="connsiteX16" fmla="*/ 434887 w 455393"/>
                  <a:gd name="connsiteY16" fmla="*/ 485630 h 529406"/>
                  <a:gd name="connsiteX17" fmla="*/ 243822 w 455393"/>
                  <a:gd name="connsiteY17" fmla="*/ 526779 h 529406"/>
                  <a:gd name="connsiteX18" fmla="*/ 33614 w 455393"/>
                  <a:gd name="connsiteY18" fmla="*/ 493657 h 529406"/>
                  <a:gd name="connsiteX19" fmla="*/ 144 w 455393"/>
                  <a:gd name="connsiteY19" fmla="*/ 241891 h 529406"/>
                  <a:gd name="connsiteX20" fmla="*/ 22398 w 455393"/>
                  <a:gd name="connsiteY20" fmla="*/ 138726 h 529406"/>
                  <a:gd name="connsiteX21" fmla="*/ 43538 w 455393"/>
                  <a:gd name="connsiteY21" fmla="*/ 62171 h 529406"/>
                  <a:gd name="connsiteX22" fmla="*/ 85309 w 455393"/>
                  <a:gd name="connsiteY22" fmla="*/ 4424 h 529406"/>
                  <a:gd name="connsiteX23" fmla="*/ 80685 w 455393"/>
                  <a:gd name="connsiteY23" fmla="*/ 73601 h 529406"/>
                  <a:gd name="connsiteX24" fmla="*/ 96602 w 455393"/>
                  <a:gd name="connsiteY24" fmla="*/ 137753 h 529406"/>
                  <a:gd name="connsiteX25" fmla="*/ 118785 w 455393"/>
                  <a:gd name="connsiteY25" fmla="*/ 45978 h 529406"/>
                  <a:gd name="connsiteX26" fmla="*/ 157187 w 455393"/>
                  <a:gd name="connsiteY26" fmla="*/ 3844 h 529406"/>
                  <a:gd name="connsiteX27" fmla="*/ 148314 w 455393"/>
                  <a:gd name="connsiteY27" fmla="*/ 62170 h 529406"/>
                  <a:gd name="connsiteX28" fmla="*/ 157566 w 455393"/>
                  <a:gd name="connsiteY28" fmla="*/ 129345 h 529406"/>
                  <a:gd name="connsiteX29" fmla="*/ 190223 w 455393"/>
                  <a:gd name="connsiteY29" fmla="*/ 43120 h 529406"/>
                  <a:gd name="connsiteX30" fmla="*/ 225839 w 455393"/>
                  <a:gd name="connsiteY30" fmla="*/ 3306 h 529406"/>
                  <a:gd name="connsiteX0" fmla="*/ 225839 w 455393"/>
                  <a:gd name="connsiteY0" fmla="*/ 3306 h 529857"/>
                  <a:gd name="connsiteX1" fmla="*/ 216893 w 455393"/>
                  <a:gd name="connsiteY1" fmla="*/ 68838 h 529857"/>
                  <a:gd name="connsiteX2" fmla="*/ 219300 w 455393"/>
                  <a:gd name="connsiteY2" fmla="*/ 130155 h 529857"/>
                  <a:gd name="connsiteX3" fmla="*/ 247373 w 455393"/>
                  <a:gd name="connsiteY3" fmla="*/ 62171 h 529857"/>
                  <a:gd name="connsiteX4" fmla="*/ 283677 w 455393"/>
                  <a:gd name="connsiteY4" fmla="*/ 12044 h 529857"/>
                  <a:gd name="connsiteX5" fmla="*/ 284520 w 455393"/>
                  <a:gd name="connsiteY5" fmla="*/ 73601 h 529857"/>
                  <a:gd name="connsiteX6" fmla="*/ 299486 w 455393"/>
                  <a:gd name="connsiteY6" fmla="*/ 125370 h 529857"/>
                  <a:gd name="connsiteX7" fmla="*/ 322620 w 455393"/>
                  <a:gd name="connsiteY7" fmla="*/ 45978 h 529857"/>
                  <a:gd name="connsiteX8" fmla="*/ 352822 w 455393"/>
                  <a:gd name="connsiteY8" fmla="*/ 9560 h 529857"/>
                  <a:gd name="connsiteX9" fmla="*/ 352149 w 455393"/>
                  <a:gd name="connsiteY9" fmla="*/ 62170 h 529857"/>
                  <a:gd name="connsiteX10" fmla="*/ 363890 w 455393"/>
                  <a:gd name="connsiteY10" fmla="*/ 124582 h 529857"/>
                  <a:gd name="connsiteX11" fmla="*/ 394058 w 455393"/>
                  <a:gd name="connsiteY11" fmla="*/ 43120 h 529857"/>
                  <a:gd name="connsiteX12" fmla="*/ 429673 w 455393"/>
                  <a:gd name="connsiteY12" fmla="*/ 9974 h 529857"/>
                  <a:gd name="connsiteX13" fmla="*/ 420728 w 455393"/>
                  <a:gd name="connsiteY13" fmla="*/ 68838 h 529857"/>
                  <a:gd name="connsiteX14" fmla="*/ 415514 w 455393"/>
                  <a:gd name="connsiteY14" fmla="*/ 129202 h 529857"/>
                  <a:gd name="connsiteX15" fmla="*/ 447862 w 455393"/>
                  <a:gd name="connsiteY15" fmla="*/ 229801 h 529857"/>
                  <a:gd name="connsiteX16" fmla="*/ 434887 w 455393"/>
                  <a:gd name="connsiteY16" fmla="*/ 485630 h 529857"/>
                  <a:gd name="connsiteX17" fmla="*/ 243822 w 455393"/>
                  <a:gd name="connsiteY17" fmla="*/ 526779 h 529857"/>
                  <a:gd name="connsiteX18" fmla="*/ 33614 w 455393"/>
                  <a:gd name="connsiteY18" fmla="*/ 493657 h 529857"/>
                  <a:gd name="connsiteX19" fmla="*/ 145 w 455393"/>
                  <a:gd name="connsiteY19" fmla="*/ 231859 h 529857"/>
                  <a:gd name="connsiteX20" fmla="*/ 22398 w 455393"/>
                  <a:gd name="connsiteY20" fmla="*/ 138726 h 529857"/>
                  <a:gd name="connsiteX21" fmla="*/ 43538 w 455393"/>
                  <a:gd name="connsiteY21" fmla="*/ 62171 h 529857"/>
                  <a:gd name="connsiteX22" fmla="*/ 85309 w 455393"/>
                  <a:gd name="connsiteY22" fmla="*/ 4424 h 529857"/>
                  <a:gd name="connsiteX23" fmla="*/ 80685 w 455393"/>
                  <a:gd name="connsiteY23" fmla="*/ 73601 h 529857"/>
                  <a:gd name="connsiteX24" fmla="*/ 96602 w 455393"/>
                  <a:gd name="connsiteY24" fmla="*/ 137753 h 529857"/>
                  <a:gd name="connsiteX25" fmla="*/ 118785 w 455393"/>
                  <a:gd name="connsiteY25" fmla="*/ 45978 h 529857"/>
                  <a:gd name="connsiteX26" fmla="*/ 157187 w 455393"/>
                  <a:gd name="connsiteY26" fmla="*/ 3844 h 529857"/>
                  <a:gd name="connsiteX27" fmla="*/ 148314 w 455393"/>
                  <a:gd name="connsiteY27" fmla="*/ 62170 h 529857"/>
                  <a:gd name="connsiteX28" fmla="*/ 157566 w 455393"/>
                  <a:gd name="connsiteY28" fmla="*/ 129345 h 529857"/>
                  <a:gd name="connsiteX29" fmla="*/ 190223 w 455393"/>
                  <a:gd name="connsiteY29" fmla="*/ 43120 h 529857"/>
                  <a:gd name="connsiteX30" fmla="*/ 225839 w 455393"/>
                  <a:gd name="connsiteY30" fmla="*/ 3306 h 529857"/>
                  <a:gd name="connsiteX0" fmla="*/ 225839 w 453890"/>
                  <a:gd name="connsiteY0" fmla="*/ 3306 h 529859"/>
                  <a:gd name="connsiteX1" fmla="*/ 216893 w 453890"/>
                  <a:gd name="connsiteY1" fmla="*/ 68838 h 529859"/>
                  <a:gd name="connsiteX2" fmla="*/ 219300 w 453890"/>
                  <a:gd name="connsiteY2" fmla="*/ 130155 h 529859"/>
                  <a:gd name="connsiteX3" fmla="*/ 247373 w 453890"/>
                  <a:gd name="connsiteY3" fmla="*/ 62171 h 529859"/>
                  <a:gd name="connsiteX4" fmla="*/ 283677 w 453890"/>
                  <a:gd name="connsiteY4" fmla="*/ 12044 h 529859"/>
                  <a:gd name="connsiteX5" fmla="*/ 284520 w 453890"/>
                  <a:gd name="connsiteY5" fmla="*/ 73601 h 529859"/>
                  <a:gd name="connsiteX6" fmla="*/ 299486 w 453890"/>
                  <a:gd name="connsiteY6" fmla="*/ 125370 h 529859"/>
                  <a:gd name="connsiteX7" fmla="*/ 322620 w 453890"/>
                  <a:gd name="connsiteY7" fmla="*/ 45978 h 529859"/>
                  <a:gd name="connsiteX8" fmla="*/ 352822 w 453890"/>
                  <a:gd name="connsiteY8" fmla="*/ 9560 h 529859"/>
                  <a:gd name="connsiteX9" fmla="*/ 352149 w 453890"/>
                  <a:gd name="connsiteY9" fmla="*/ 62170 h 529859"/>
                  <a:gd name="connsiteX10" fmla="*/ 363890 w 453890"/>
                  <a:gd name="connsiteY10" fmla="*/ 124582 h 529859"/>
                  <a:gd name="connsiteX11" fmla="*/ 394058 w 453890"/>
                  <a:gd name="connsiteY11" fmla="*/ 43120 h 529859"/>
                  <a:gd name="connsiteX12" fmla="*/ 429673 w 453890"/>
                  <a:gd name="connsiteY12" fmla="*/ 9974 h 529859"/>
                  <a:gd name="connsiteX13" fmla="*/ 420728 w 453890"/>
                  <a:gd name="connsiteY13" fmla="*/ 68838 h 529859"/>
                  <a:gd name="connsiteX14" fmla="*/ 442255 w 453890"/>
                  <a:gd name="connsiteY14" fmla="*/ 129202 h 529859"/>
                  <a:gd name="connsiteX15" fmla="*/ 447862 w 453890"/>
                  <a:gd name="connsiteY15" fmla="*/ 229801 h 529859"/>
                  <a:gd name="connsiteX16" fmla="*/ 434887 w 453890"/>
                  <a:gd name="connsiteY16" fmla="*/ 485630 h 529859"/>
                  <a:gd name="connsiteX17" fmla="*/ 243822 w 453890"/>
                  <a:gd name="connsiteY17" fmla="*/ 526779 h 529859"/>
                  <a:gd name="connsiteX18" fmla="*/ 33614 w 453890"/>
                  <a:gd name="connsiteY18" fmla="*/ 493657 h 529859"/>
                  <a:gd name="connsiteX19" fmla="*/ 145 w 453890"/>
                  <a:gd name="connsiteY19" fmla="*/ 231859 h 529859"/>
                  <a:gd name="connsiteX20" fmla="*/ 22398 w 453890"/>
                  <a:gd name="connsiteY20" fmla="*/ 138726 h 529859"/>
                  <a:gd name="connsiteX21" fmla="*/ 43538 w 453890"/>
                  <a:gd name="connsiteY21" fmla="*/ 62171 h 529859"/>
                  <a:gd name="connsiteX22" fmla="*/ 85309 w 453890"/>
                  <a:gd name="connsiteY22" fmla="*/ 4424 h 529859"/>
                  <a:gd name="connsiteX23" fmla="*/ 80685 w 453890"/>
                  <a:gd name="connsiteY23" fmla="*/ 73601 h 529859"/>
                  <a:gd name="connsiteX24" fmla="*/ 96602 w 453890"/>
                  <a:gd name="connsiteY24" fmla="*/ 137753 h 529859"/>
                  <a:gd name="connsiteX25" fmla="*/ 118785 w 453890"/>
                  <a:gd name="connsiteY25" fmla="*/ 45978 h 529859"/>
                  <a:gd name="connsiteX26" fmla="*/ 157187 w 453890"/>
                  <a:gd name="connsiteY26" fmla="*/ 3844 h 529859"/>
                  <a:gd name="connsiteX27" fmla="*/ 148314 w 453890"/>
                  <a:gd name="connsiteY27" fmla="*/ 62170 h 529859"/>
                  <a:gd name="connsiteX28" fmla="*/ 157566 w 453890"/>
                  <a:gd name="connsiteY28" fmla="*/ 129345 h 529859"/>
                  <a:gd name="connsiteX29" fmla="*/ 190223 w 453890"/>
                  <a:gd name="connsiteY29" fmla="*/ 43120 h 529859"/>
                  <a:gd name="connsiteX30" fmla="*/ 225839 w 453890"/>
                  <a:gd name="connsiteY30" fmla="*/ 3306 h 529859"/>
                  <a:gd name="connsiteX0" fmla="*/ 226143 w 454194"/>
                  <a:gd name="connsiteY0" fmla="*/ 3306 h 529857"/>
                  <a:gd name="connsiteX1" fmla="*/ 217197 w 454194"/>
                  <a:gd name="connsiteY1" fmla="*/ 68838 h 529857"/>
                  <a:gd name="connsiteX2" fmla="*/ 219604 w 454194"/>
                  <a:gd name="connsiteY2" fmla="*/ 130155 h 529857"/>
                  <a:gd name="connsiteX3" fmla="*/ 247677 w 454194"/>
                  <a:gd name="connsiteY3" fmla="*/ 62171 h 529857"/>
                  <a:gd name="connsiteX4" fmla="*/ 283981 w 454194"/>
                  <a:gd name="connsiteY4" fmla="*/ 12044 h 529857"/>
                  <a:gd name="connsiteX5" fmla="*/ 284824 w 454194"/>
                  <a:gd name="connsiteY5" fmla="*/ 73601 h 529857"/>
                  <a:gd name="connsiteX6" fmla="*/ 299790 w 454194"/>
                  <a:gd name="connsiteY6" fmla="*/ 125370 h 529857"/>
                  <a:gd name="connsiteX7" fmla="*/ 322924 w 454194"/>
                  <a:gd name="connsiteY7" fmla="*/ 45978 h 529857"/>
                  <a:gd name="connsiteX8" fmla="*/ 353126 w 454194"/>
                  <a:gd name="connsiteY8" fmla="*/ 9560 h 529857"/>
                  <a:gd name="connsiteX9" fmla="*/ 352453 w 454194"/>
                  <a:gd name="connsiteY9" fmla="*/ 62170 h 529857"/>
                  <a:gd name="connsiteX10" fmla="*/ 364194 w 454194"/>
                  <a:gd name="connsiteY10" fmla="*/ 124582 h 529857"/>
                  <a:gd name="connsiteX11" fmla="*/ 394362 w 454194"/>
                  <a:gd name="connsiteY11" fmla="*/ 43120 h 529857"/>
                  <a:gd name="connsiteX12" fmla="*/ 429977 w 454194"/>
                  <a:gd name="connsiteY12" fmla="*/ 9974 h 529857"/>
                  <a:gd name="connsiteX13" fmla="*/ 421032 w 454194"/>
                  <a:gd name="connsiteY13" fmla="*/ 68838 h 529857"/>
                  <a:gd name="connsiteX14" fmla="*/ 442559 w 454194"/>
                  <a:gd name="connsiteY14" fmla="*/ 129202 h 529857"/>
                  <a:gd name="connsiteX15" fmla="*/ 448166 w 454194"/>
                  <a:gd name="connsiteY15" fmla="*/ 229801 h 529857"/>
                  <a:gd name="connsiteX16" fmla="*/ 435191 w 454194"/>
                  <a:gd name="connsiteY16" fmla="*/ 485630 h 529857"/>
                  <a:gd name="connsiteX17" fmla="*/ 244126 w 454194"/>
                  <a:gd name="connsiteY17" fmla="*/ 526779 h 529857"/>
                  <a:gd name="connsiteX18" fmla="*/ 33918 w 454194"/>
                  <a:gd name="connsiteY18" fmla="*/ 493657 h 529857"/>
                  <a:gd name="connsiteX19" fmla="*/ 449 w 454194"/>
                  <a:gd name="connsiteY19" fmla="*/ 231859 h 529857"/>
                  <a:gd name="connsiteX20" fmla="*/ 16530 w 454194"/>
                  <a:gd name="connsiteY20" fmla="*/ 151625 h 529857"/>
                  <a:gd name="connsiteX21" fmla="*/ 43842 w 454194"/>
                  <a:gd name="connsiteY21" fmla="*/ 62171 h 529857"/>
                  <a:gd name="connsiteX22" fmla="*/ 85613 w 454194"/>
                  <a:gd name="connsiteY22" fmla="*/ 4424 h 529857"/>
                  <a:gd name="connsiteX23" fmla="*/ 80989 w 454194"/>
                  <a:gd name="connsiteY23" fmla="*/ 73601 h 529857"/>
                  <a:gd name="connsiteX24" fmla="*/ 96906 w 454194"/>
                  <a:gd name="connsiteY24" fmla="*/ 137753 h 529857"/>
                  <a:gd name="connsiteX25" fmla="*/ 119089 w 454194"/>
                  <a:gd name="connsiteY25" fmla="*/ 45978 h 529857"/>
                  <a:gd name="connsiteX26" fmla="*/ 157491 w 454194"/>
                  <a:gd name="connsiteY26" fmla="*/ 3844 h 529857"/>
                  <a:gd name="connsiteX27" fmla="*/ 148618 w 454194"/>
                  <a:gd name="connsiteY27" fmla="*/ 62170 h 529857"/>
                  <a:gd name="connsiteX28" fmla="*/ 157870 w 454194"/>
                  <a:gd name="connsiteY28" fmla="*/ 129345 h 529857"/>
                  <a:gd name="connsiteX29" fmla="*/ 190527 w 454194"/>
                  <a:gd name="connsiteY29" fmla="*/ 43120 h 529857"/>
                  <a:gd name="connsiteX30" fmla="*/ 226143 w 454194"/>
                  <a:gd name="connsiteY30" fmla="*/ 3306 h 529857"/>
                  <a:gd name="connsiteX0" fmla="*/ 225880 w 453931"/>
                  <a:gd name="connsiteY0" fmla="*/ 3306 h 526992"/>
                  <a:gd name="connsiteX1" fmla="*/ 216934 w 453931"/>
                  <a:gd name="connsiteY1" fmla="*/ 68838 h 526992"/>
                  <a:gd name="connsiteX2" fmla="*/ 219341 w 453931"/>
                  <a:gd name="connsiteY2" fmla="*/ 130155 h 526992"/>
                  <a:gd name="connsiteX3" fmla="*/ 247414 w 453931"/>
                  <a:gd name="connsiteY3" fmla="*/ 62171 h 526992"/>
                  <a:gd name="connsiteX4" fmla="*/ 283718 w 453931"/>
                  <a:gd name="connsiteY4" fmla="*/ 12044 h 526992"/>
                  <a:gd name="connsiteX5" fmla="*/ 284561 w 453931"/>
                  <a:gd name="connsiteY5" fmla="*/ 73601 h 526992"/>
                  <a:gd name="connsiteX6" fmla="*/ 299527 w 453931"/>
                  <a:gd name="connsiteY6" fmla="*/ 125370 h 526992"/>
                  <a:gd name="connsiteX7" fmla="*/ 322661 w 453931"/>
                  <a:gd name="connsiteY7" fmla="*/ 45978 h 526992"/>
                  <a:gd name="connsiteX8" fmla="*/ 352863 w 453931"/>
                  <a:gd name="connsiteY8" fmla="*/ 9560 h 526992"/>
                  <a:gd name="connsiteX9" fmla="*/ 352190 w 453931"/>
                  <a:gd name="connsiteY9" fmla="*/ 62170 h 526992"/>
                  <a:gd name="connsiteX10" fmla="*/ 363931 w 453931"/>
                  <a:gd name="connsiteY10" fmla="*/ 124582 h 526992"/>
                  <a:gd name="connsiteX11" fmla="*/ 394099 w 453931"/>
                  <a:gd name="connsiteY11" fmla="*/ 43120 h 526992"/>
                  <a:gd name="connsiteX12" fmla="*/ 429714 w 453931"/>
                  <a:gd name="connsiteY12" fmla="*/ 9974 h 526992"/>
                  <a:gd name="connsiteX13" fmla="*/ 420769 w 453931"/>
                  <a:gd name="connsiteY13" fmla="*/ 68838 h 526992"/>
                  <a:gd name="connsiteX14" fmla="*/ 442296 w 453931"/>
                  <a:gd name="connsiteY14" fmla="*/ 129202 h 526992"/>
                  <a:gd name="connsiteX15" fmla="*/ 447903 w 453931"/>
                  <a:gd name="connsiteY15" fmla="*/ 229801 h 526992"/>
                  <a:gd name="connsiteX16" fmla="*/ 434928 w 453931"/>
                  <a:gd name="connsiteY16" fmla="*/ 485630 h 526992"/>
                  <a:gd name="connsiteX17" fmla="*/ 243863 w 453931"/>
                  <a:gd name="connsiteY17" fmla="*/ 526779 h 526992"/>
                  <a:gd name="connsiteX18" fmla="*/ 33655 w 453931"/>
                  <a:gd name="connsiteY18" fmla="*/ 493657 h 526992"/>
                  <a:gd name="connsiteX19" fmla="*/ 26553 w 453931"/>
                  <a:gd name="connsiteY19" fmla="*/ 345287 h 526992"/>
                  <a:gd name="connsiteX20" fmla="*/ 186 w 453931"/>
                  <a:gd name="connsiteY20" fmla="*/ 231859 h 526992"/>
                  <a:gd name="connsiteX21" fmla="*/ 16267 w 453931"/>
                  <a:gd name="connsiteY21" fmla="*/ 151625 h 526992"/>
                  <a:gd name="connsiteX22" fmla="*/ 43579 w 453931"/>
                  <a:gd name="connsiteY22" fmla="*/ 62171 h 526992"/>
                  <a:gd name="connsiteX23" fmla="*/ 85350 w 453931"/>
                  <a:gd name="connsiteY23" fmla="*/ 4424 h 526992"/>
                  <a:gd name="connsiteX24" fmla="*/ 80726 w 453931"/>
                  <a:gd name="connsiteY24" fmla="*/ 73601 h 526992"/>
                  <a:gd name="connsiteX25" fmla="*/ 96643 w 453931"/>
                  <a:gd name="connsiteY25" fmla="*/ 137753 h 526992"/>
                  <a:gd name="connsiteX26" fmla="*/ 118826 w 453931"/>
                  <a:gd name="connsiteY26" fmla="*/ 45978 h 526992"/>
                  <a:gd name="connsiteX27" fmla="*/ 157228 w 453931"/>
                  <a:gd name="connsiteY27" fmla="*/ 3844 h 526992"/>
                  <a:gd name="connsiteX28" fmla="*/ 148355 w 453931"/>
                  <a:gd name="connsiteY28" fmla="*/ 62170 h 526992"/>
                  <a:gd name="connsiteX29" fmla="*/ 157607 w 453931"/>
                  <a:gd name="connsiteY29" fmla="*/ 129345 h 526992"/>
                  <a:gd name="connsiteX30" fmla="*/ 190264 w 453931"/>
                  <a:gd name="connsiteY30" fmla="*/ 43120 h 526992"/>
                  <a:gd name="connsiteX31" fmla="*/ 225880 w 453931"/>
                  <a:gd name="connsiteY31" fmla="*/ 3306 h 526992"/>
                  <a:gd name="connsiteX0" fmla="*/ 225880 w 449126"/>
                  <a:gd name="connsiteY0" fmla="*/ 3306 h 526994"/>
                  <a:gd name="connsiteX1" fmla="*/ 216934 w 449126"/>
                  <a:gd name="connsiteY1" fmla="*/ 68838 h 526994"/>
                  <a:gd name="connsiteX2" fmla="*/ 219341 w 449126"/>
                  <a:gd name="connsiteY2" fmla="*/ 130155 h 526994"/>
                  <a:gd name="connsiteX3" fmla="*/ 247414 w 449126"/>
                  <a:gd name="connsiteY3" fmla="*/ 62171 h 526994"/>
                  <a:gd name="connsiteX4" fmla="*/ 283718 w 449126"/>
                  <a:gd name="connsiteY4" fmla="*/ 12044 h 526994"/>
                  <a:gd name="connsiteX5" fmla="*/ 284561 w 449126"/>
                  <a:gd name="connsiteY5" fmla="*/ 73601 h 526994"/>
                  <a:gd name="connsiteX6" fmla="*/ 299527 w 449126"/>
                  <a:gd name="connsiteY6" fmla="*/ 125370 h 526994"/>
                  <a:gd name="connsiteX7" fmla="*/ 322661 w 449126"/>
                  <a:gd name="connsiteY7" fmla="*/ 45978 h 526994"/>
                  <a:gd name="connsiteX8" fmla="*/ 352863 w 449126"/>
                  <a:gd name="connsiteY8" fmla="*/ 9560 h 526994"/>
                  <a:gd name="connsiteX9" fmla="*/ 352190 w 449126"/>
                  <a:gd name="connsiteY9" fmla="*/ 62170 h 526994"/>
                  <a:gd name="connsiteX10" fmla="*/ 363931 w 449126"/>
                  <a:gd name="connsiteY10" fmla="*/ 124582 h 526994"/>
                  <a:gd name="connsiteX11" fmla="*/ 394099 w 449126"/>
                  <a:gd name="connsiteY11" fmla="*/ 43120 h 526994"/>
                  <a:gd name="connsiteX12" fmla="*/ 429714 w 449126"/>
                  <a:gd name="connsiteY12" fmla="*/ 9974 h 526994"/>
                  <a:gd name="connsiteX13" fmla="*/ 420769 w 449126"/>
                  <a:gd name="connsiteY13" fmla="*/ 68838 h 526994"/>
                  <a:gd name="connsiteX14" fmla="*/ 442296 w 449126"/>
                  <a:gd name="connsiteY14" fmla="*/ 129202 h 526994"/>
                  <a:gd name="connsiteX15" fmla="*/ 447903 w 449126"/>
                  <a:gd name="connsiteY15" fmla="*/ 229801 h 526994"/>
                  <a:gd name="connsiteX16" fmla="*/ 421478 w 449126"/>
                  <a:gd name="connsiteY16" fmla="*/ 358186 h 526994"/>
                  <a:gd name="connsiteX17" fmla="*/ 434928 w 449126"/>
                  <a:gd name="connsiteY17" fmla="*/ 485630 h 526994"/>
                  <a:gd name="connsiteX18" fmla="*/ 243863 w 449126"/>
                  <a:gd name="connsiteY18" fmla="*/ 526779 h 526994"/>
                  <a:gd name="connsiteX19" fmla="*/ 33655 w 449126"/>
                  <a:gd name="connsiteY19" fmla="*/ 493657 h 526994"/>
                  <a:gd name="connsiteX20" fmla="*/ 26553 w 449126"/>
                  <a:gd name="connsiteY20" fmla="*/ 345287 h 526994"/>
                  <a:gd name="connsiteX21" fmla="*/ 186 w 449126"/>
                  <a:gd name="connsiteY21" fmla="*/ 231859 h 526994"/>
                  <a:gd name="connsiteX22" fmla="*/ 16267 w 449126"/>
                  <a:gd name="connsiteY22" fmla="*/ 151625 h 526994"/>
                  <a:gd name="connsiteX23" fmla="*/ 43579 w 449126"/>
                  <a:gd name="connsiteY23" fmla="*/ 62171 h 526994"/>
                  <a:gd name="connsiteX24" fmla="*/ 85350 w 449126"/>
                  <a:gd name="connsiteY24" fmla="*/ 4424 h 526994"/>
                  <a:gd name="connsiteX25" fmla="*/ 80726 w 449126"/>
                  <a:gd name="connsiteY25" fmla="*/ 73601 h 526994"/>
                  <a:gd name="connsiteX26" fmla="*/ 96643 w 449126"/>
                  <a:gd name="connsiteY26" fmla="*/ 137753 h 526994"/>
                  <a:gd name="connsiteX27" fmla="*/ 118826 w 449126"/>
                  <a:gd name="connsiteY27" fmla="*/ 45978 h 526994"/>
                  <a:gd name="connsiteX28" fmla="*/ 157228 w 449126"/>
                  <a:gd name="connsiteY28" fmla="*/ 3844 h 526994"/>
                  <a:gd name="connsiteX29" fmla="*/ 148355 w 449126"/>
                  <a:gd name="connsiteY29" fmla="*/ 62170 h 526994"/>
                  <a:gd name="connsiteX30" fmla="*/ 157607 w 449126"/>
                  <a:gd name="connsiteY30" fmla="*/ 129345 h 526994"/>
                  <a:gd name="connsiteX31" fmla="*/ 190264 w 449126"/>
                  <a:gd name="connsiteY31" fmla="*/ 43120 h 526994"/>
                  <a:gd name="connsiteX32" fmla="*/ 225880 w 449126"/>
                  <a:gd name="connsiteY32" fmla="*/ 3306 h 526994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20224"/>
                  <a:gd name="connsiteX1" fmla="*/ 216934 w 449126"/>
                  <a:gd name="connsiteY1" fmla="*/ 68838 h 520224"/>
                  <a:gd name="connsiteX2" fmla="*/ 219341 w 449126"/>
                  <a:gd name="connsiteY2" fmla="*/ 130155 h 520224"/>
                  <a:gd name="connsiteX3" fmla="*/ 247414 w 449126"/>
                  <a:gd name="connsiteY3" fmla="*/ 62171 h 520224"/>
                  <a:gd name="connsiteX4" fmla="*/ 283718 w 449126"/>
                  <a:gd name="connsiteY4" fmla="*/ 12044 h 520224"/>
                  <a:gd name="connsiteX5" fmla="*/ 284561 w 449126"/>
                  <a:gd name="connsiteY5" fmla="*/ 73601 h 520224"/>
                  <a:gd name="connsiteX6" fmla="*/ 299527 w 449126"/>
                  <a:gd name="connsiteY6" fmla="*/ 125370 h 520224"/>
                  <a:gd name="connsiteX7" fmla="*/ 322661 w 449126"/>
                  <a:gd name="connsiteY7" fmla="*/ 45978 h 520224"/>
                  <a:gd name="connsiteX8" fmla="*/ 352863 w 449126"/>
                  <a:gd name="connsiteY8" fmla="*/ 9560 h 520224"/>
                  <a:gd name="connsiteX9" fmla="*/ 352190 w 449126"/>
                  <a:gd name="connsiteY9" fmla="*/ 62170 h 520224"/>
                  <a:gd name="connsiteX10" fmla="*/ 363931 w 449126"/>
                  <a:gd name="connsiteY10" fmla="*/ 124582 h 520224"/>
                  <a:gd name="connsiteX11" fmla="*/ 394099 w 449126"/>
                  <a:gd name="connsiteY11" fmla="*/ 43120 h 520224"/>
                  <a:gd name="connsiteX12" fmla="*/ 429714 w 449126"/>
                  <a:gd name="connsiteY12" fmla="*/ 9974 h 520224"/>
                  <a:gd name="connsiteX13" fmla="*/ 420769 w 449126"/>
                  <a:gd name="connsiteY13" fmla="*/ 68838 h 520224"/>
                  <a:gd name="connsiteX14" fmla="*/ 442296 w 449126"/>
                  <a:gd name="connsiteY14" fmla="*/ 129202 h 520224"/>
                  <a:gd name="connsiteX15" fmla="*/ 447903 w 449126"/>
                  <a:gd name="connsiteY15" fmla="*/ 229801 h 520224"/>
                  <a:gd name="connsiteX16" fmla="*/ 421478 w 449126"/>
                  <a:gd name="connsiteY16" fmla="*/ 358186 h 520224"/>
                  <a:gd name="connsiteX17" fmla="*/ 434928 w 449126"/>
                  <a:gd name="connsiteY17" fmla="*/ 485630 h 520224"/>
                  <a:gd name="connsiteX18" fmla="*/ 227923 w 449126"/>
                  <a:gd name="connsiteY18" fmla="*/ 519614 h 520224"/>
                  <a:gd name="connsiteX19" fmla="*/ 33655 w 449126"/>
                  <a:gd name="connsiteY19" fmla="*/ 493657 h 520224"/>
                  <a:gd name="connsiteX20" fmla="*/ 26553 w 449126"/>
                  <a:gd name="connsiteY20" fmla="*/ 345287 h 520224"/>
                  <a:gd name="connsiteX21" fmla="*/ 186 w 449126"/>
                  <a:gd name="connsiteY21" fmla="*/ 231859 h 520224"/>
                  <a:gd name="connsiteX22" fmla="*/ 16267 w 449126"/>
                  <a:gd name="connsiteY22" fmla="*/ 151625 h 520224"/>
                  <a:gd name="connsiteX23" fmla="*/ 43579 w 449126"/>
                  <a:gd name="connsiteY23" fmla="*/ 62171 h 520224"/>
                  <a:gd name="connsiteX24" fmla="*/ 85350 w 449126"/>
                  <a:gd name="connsiteY24" fmla="*/ 4424 h 520224"/>
                  <a:gd name="connsiteX25" fmla="*/ 80726 w 449126"/>
                  <a:gd name="connsiteY25" fmla="*/ 73601 h 520224"/>
                  <a:gd name="connsiteX26" fmla="*/ 96643 w 449126"/>
                  <a:gd name="connsiteY26" fmla="*/ 137753 h 520224"/>
                  <a:gd name="connsiteX27" fmla="*/ 118826 w 449126"/>
                  <a:gd name="connsiteY27" fmla="*/ 45978 h 520224"/>
                  <a:gd name="connsiteX28" fmla="*/ 157228 w 449126"/>
                  <a:gd name="connsiteY28" fmla="*/ 3844 h 520224"/>
                  <a:gd name="connsiteX29" fmla="*/ 148355 w 449126"/>
                  <a:gd name="connsiteY29" fmla="*/ 62170 h 520224"/>
                  <a:gd name="connsiteX30" fmla="*/ 157607 w 449126"/>
                  <a:gd name="connsiteY30" fmla="*/ 129345 h 520224"/>
                  <a:gd name="connsiteX31" fmla="*/ 190264 w 449126"/>
                  <a:gd name="connsiteY31" fmla="*/ 43120 h 520224"/>
                  <a:gd name="connsiteX32" fmla="*/ 225880 w 449126"/>
                  <a:gd name="connsiteY32" fmla="*/ 3306 h 520224"/>
                  <a:gd name="connsiteX0" fmla="*/ 225880 w 449126"/>
                  <a:gd name="connsiteY0" fmla="*/ 3306 h 520245"/>
                  <a:gd name="connsiteX1" fmla="*/ 216934 w 449126"/>
                  <a:gd name="connsiteY1" fmla="*/ 68838 h 520245"/>
                  <a:gd name="connsiteX2" fmla="*/ 219341 w 449126"/>
                  <a:gd name="connsiteY2" fmla="*/ 130155 h 520245"/>
                  <a:gd name="connsiteX3" fmla="*/ 247414 w 449126"/>
                  <a:gd name="connsiteY3" fmla="*/ 62171 h 520245"/>
                  <a:gd name="connsiteX4" fmla="*/ 283718 w 449126"/>
                  <a:gd name="connsiteY4" fmla="*/ 12044 h 520245"/>
                  <a:gd name="connsiteX5" fmla="*/ 284561 w 449126"/>
                  <a:gd name="connsiteY5" fmla="*/ 73601 h 520245"/>
                  <a:gd name="connsiteX6" fmla="*/ 299527 w 449126"/>
                  <a:gd name="connsiteY6" fmla="*/ 125370 h 520245"/>
                  <a:gd name="connsiteX7" fmla="*/ 322661 w 449126"/>
                  <a:gd name="connsiteY7" fmla="*/ 45978 h 520245"/>
                  <a:gd name="connsiteX8" fmla="*/ 352863 w 449126"/>
                  <a:gd name="connsiteY8" fmla="*/ 9560 h 520245"/>
                  <a:gd name="connsiteX9" fmla="*/ 352190 w 449126"/>
                  <a:gd name="connsiteY9" fmla="*/ 62170 h 520245"/>
                  <a:gd name="connsiteX10" fmla="*/ 363931 w 449126"/>
                  <a:gd name="connsiteY10" fmla="*/ 124582 h 520245"/>
                  <a:gd name="connsiteX11" fmla="*/ 394099 w 449126"/>
                  <a:gd name="connsiteY11" fmla="*/ 43120 h 520245"/>
                  <a:gd name="connsiteX12" fmla="*/ 429714 w 449126"/>
                  <a:gd name="connsiteY12" fmla="*/ 9974 h 520245"/>
                  <a:gd name="connsiteX13" fmla="*/ 420769 w 449126"/>
                  <a:gd name="connsiteY13" fmla="*/ 68838 h 520245"/>
                  <a:gd name="connsiteX14" fmla="*/ 442296 w 449126"/>
                  <a:gd name="connsiteY14" fmla="*/ 129202 h 520245"/>
                  <a:gd name="connsiteX15" fmla="*/ 447903 w 449126"/>
                  <a:gd name="connsiteY15" fmla="*/ 229801 h 520245"/>
                  <a:gd name="connsiteX16" fmla="*/ 421478 w 449126"/>
                  <a:gd name="connsiteY16" fmla="*/ 358186 h 520245"/>
                  <a:gd name="connsiteX17" fmla="*/ 434928 w 449126"/>
                  <a:gd name="connsiteY17" fmla="*/ 485630 h 520245"/>
                  <a:gd name="connsiteX18" fmla="*/ 227923 w 449126"/>
                  <a:gd name="connsiteY18" fmla="*/ 519614 h 520245"/>
                  <a:gd name="connsiteX19" fmla="*/ 51008 w 449126"/>
                  <a:gd name="connsiteY19" fmla="*/ 464995 h 520245"/>
                  <a:gd name="connsiteX20" fmla="*/ 26553 w 449126"/>
                  <a:gd name="connsiteY20" fmla="*/ 345287 h 520245"/>
                  <a:gd name="connsiteX21" fmla="*/ 186 w 449126"/>
                  <a:gd name="connsiteY21" fmla="*/ 231859 h 520245"/>
                  <a:gd name="connsiteX22" fmla="*/ 16267 w 449126"/>
                  <a:gd name="connsiteY22" fmla="*/ 151625 h 520245"/>
                  <a:gd name="connsiteX23" fmla="*/ 43579 w 449126"/>
                  <a:gd name="connsiteY23" fmla="*/ 62171 h 520245"/>
                  <a:gd name="connsiteX24" fmla="*/ 85350 w 449126"/>
                  <a:gd name="connsiteY24" fmla="*/ 4424 h 520245"/>
                  <a:gd name="connsiteX25" fmla="*/ 80726 w 449126"/>
                  <a:gd name="connsiteY25" fmla="*/ 73601 h 520245"/>
                  <a:gd name="connsiteX26" fmla="*/ 96643 w 449126"/>
                  <a:gd name="connsiteY26" fmla="*/ 137753 h 520245"/>
                  <a:gd name="connsiteX27" fmla="*/ 118826 w 449126"/>
                  <a:gd name="connsiteY27" fmla="*/ 45978 h 520245"/>
                  <a:gd name="connsiteX28" fmla="*/ 157228 w 449126"/>
                  <a:gd name="connsiteY28" fmla="*/ 3844 h 520245"/>
                  <a:gd name="connsiteX29" fmla="*/ 148355 w 449126"/>
                  <a:gd name="connsiteY29" fmla="*/ 62170 h 520245"/>
                  <a:gd name="connsiteX30" fmla="*/ 157607 w 449126"/>
                  <a:gd name="connsiteY30" fmla="*/ 129345 h 520245"/>
                  <a:gd name="connsiteX31" fmla="*/ 190264 w 449126"/>
                  <a:gd name="connsiteY31" fmla="*/ 43120 h 520245"/>
                  <a:gd name="connsiteX32" fmla="*/ 225880 w 449126"/>
                  <a:gd name="connsiteY32" fmla="*/ 3306 h 520245"/>
                  <a:gd name="connsiteX0" fmla="*/ 225880 w 449126"/>
                  <a:gd name="connsiteY0" fmla="*/ 3306 h 519624"/>
                  <a:gd name="connsiteX1" fmla="*/ 216934 w 449126"/>
                  <a:gd name="connsiteY1" fmla="*/ 68838 h 519624"/>
                  <a:gd name="connsiteX2" fmla="*/ 219341 w 449126"/>
                  <a:gd name="connsiteY2" fmla="*/ 130155 h 519624"/>
                  <a:gd name="connsiteX3" fmla="*/ 247414 w 449126"/>
                  <a:gd name="connsiteY3" fmla="*/ 62171 h 519624"/>
                  <a:gd name="connsiteX4" fmla="*/ 283718 w 449126"/>
                  <a:gd name="connsiteY4" fmla="*/ 12044 h 519624"/>
                  <a:gd name="connsiteX5" fmla="*/ 284561 w 449126"/>
                  <a:gd name="connsiteY5" fmla="*/ 73601 h 519624"/>
                  <a:gd name="connsiteX6" fmla="*/ 299527 w 449126"/>
                  <a:gd name="connsiteY6" fmla="*/ 125370 h 519624"/>
                  <a:gd name="connsiteX7" fmla="*/ 322661 w 449126"/>
                  <a:gd name="connsiteY7" fmla="*/ 45978 h 519624"/>
                  <a:gd name="connsiteX8" fmla="*/ 352863 w 449126"/>
                  <a:gd name="connsiteY8" fmla="*/ 9560 h 519624"/>
                  <a:gd name="connsiteX9" fmla="*/ 352190 w 449126"/>
                  <a:gd name="connsiteY9" fmla="*/ 62170 h 519624"/>
                  <a:gd name="connsiteX10" fmla="*/ 363931 w 449126"/>
                  <a:gd name="connsiteY10" fmla="*/ 124582 h 519624"/>
                  <a:gd name="connsiteX11" fmla="*/ 394099 w 449126"/>
                  <a:gd name="connsiteY11" fmla="*/ 43120 h 519624"/>
                  <a:gd name="connsiteX12" fmla="*/ 429714 w 449126"/>
                  <a:gd name="connsiteY12" fmla="*/ 9974 h 519624"/>
                  <a:gd name="connsiteX13" fmla="*/ 420769 w 449126"/>
                  <a:gd name="connsiteY13" fmla="*/ 68838 h 519624"/>
                  <a:gd name="connsiteX14" fmla="*/ 442296 w 449126"/>
                  <a:gd name="connsiteY14" fmla="*/ 129202 h 519624"/>
                  <a:gd name="connsiteX15" fmla="*/ 447903 w 449126"/>
                  <a:gd name="connsiteY15" fmla="*/ 229801 h 519624"/>
                  <a:gd name="connsiteX16" fmla="*/ 421478 w 449126"/>
                  <a:gd name="connsiteY16" fmla="*/ 358186 h 519624"/>
                  <a:gd name="connsiteX17" fmla="*/ 392506 w 449126"/>
                  <a:gd name="connsiteY17" fmla="*/ 461267 h 519624"/>
                  <a:gd name="connsiteX18" fmla="*/ 227923 w 449126"/>
                  <a:gd name="connsiteY18" fmla="*/ 519614 h 519624"/>
                  <a:gd name="connsiteX19" fmla="*/ 51008 w 449126"/>
                  <a:gd name="connsiteY19" fmla="*/ 464995 h 519624"/>
                  <a:gd name="connsiteX20" fmla="*/ 26553 w 449126"/>
                  <a:gd name="connsiteY20" fmla="*/ 345287 h 519624"/>
                  <a:gd name="connsiteX21" fmla="*/ 186 w 449126"/>
                  <a:gd name="connsiteY21" fmla="*/ 231859 h 519624"/>
                  <a:gd name="connsiteX22" fmla="*/ 16267 w 449126"/>
                  <a:gd name="connsiteY22" fmla="*/ 151625 h 519624"/>
                  <a:gd name="connsiteX23" fmla="*/ 43579 w 449126"/>
                  <a:gd name="connsiteY23" fmla="*/ 62171 h 519624"/>
                  <a:gd name="connsiteX24" fmla="*/ 85350 w 449126"/>
                  <a:gd name="connsiteY24" fmla="*/ 4424 h 519624"/>
                  <a:gd name="connsiteX25" fmla="*/ 80726 w 449126"/>
                  <a:gd name="connsiteY25" fmla="*/ 73601 h 519624"/>
                  <a:gd name="connsiteX26" fmla="*/ 96643 w 449126"/>
                  <a:gd name="connsiteY26" fmla="*/ 137753 h 519624"/>
                  <a:gd name="connsiteX27" fmla="*/ 118826 w 449126"/>
                  <a:gd name="connsiteY27" fmla="*/ 45978 h 519624"/>
                  <a:gd name="connsiteX28" fmla="*/ 157228 w 449126"/>
                  <a:gd name="connsiteY28" fmla="*/ 3844 h 519624"/>
                  <a:gd name="connsiteX29" fmla="*/ 148355 w 449126"/>
                  <a:gd name="connsiteY29" fmla="*/ 62170 h 519624"/>
                  <a:gd name="connsiteX30" fmla="*/ 157607 w 449126"/>
                  <a:gd name="connsiteY30" fmla="*/ 129345 h 519624"/>
                  <a:gd name="connsiteX31" fmla="*/ 190264 w 449126"/>
                  <a:gd name="connsiteY31" fmla="*/ 43120 h 519624"/>
                  <a:gd name="connsiteX32" fmla="*/ 225880 w 449126"/>
                  <a:gd name="connsiteY32" fmla="*/ 3306 h 519624"/>
                  <a:gd name="connsiteX0" fmla="*/ 225880 w 449126"/>
                  <a:gd name="connsiteY0" fmla="*/ 3306 h 519624"/>
                  <a:gd name="connsiteX1" fmla="*/ 216934 w 449126"/>
                  <a:gd name="connsiteY1" fmla="*/ 68838 h 519624"/>
                  <a:gd name="connsiteX2" fmla="*/ 219341 w 449126"/>
                  <a:gd name="connsiteY2" fmla="*/ 130155 h 519624"/>
                  <a:gd name="connsiteX3" fmla="*/ 247414 w 449126"/>
                  <a:gd name="connsiteY3" fmla="*/ 62171 h 519624"/>
                  <a:gd name="connsiteX4" fmla="*/ 283718 w 449126"/>
                  <a:gd name="connsiteY4" fmla="*/ 12044 h 519624"/>
                  <a:gd name="connsiteX5" fmla="*/ 284561 w 449126"/>
                  <a:gd name="connsiteY5" fmla="*/ 73601 h 519624"/>
                  <a:gd name="connsiteX6" fmla="*/ 299527 w 449126"/>
                  <a:gd name="connsiteY6" fmla="*/ 125370 h 519624"/>
                  <a:gd name="connsiteX7" fmla="*/ 322661 w 449126"/>
                  <a:gd name="connsiteY7" fmla="*/ 45978 h 519624"/>
                  <a:gd name="connsiteX8" fmla="*/ 352863 w 449126"/>
                  <a:gd name="connsiteY8" fmla="*/ 9560 h 519624"/>
                  <a:gd name="connsiteX9" fmla="*/ 352190 w 449126"/>
                  <a:gd name="connsiteY9" fmla="*/ 62170 h 519624"/>
                  <a:gd name="connsiteX10" fmla="*/ 363931 w 449126"/>
                  <a:gd name="connsiteY10" fmla="*/ 124582 h 519624"/>
                  <a:gd name="connsiteX11" fmla="*/ 394099 w 449126"/>
                  <a:gd name="connsiteY11" fmla="*/ 43120 h 519624"/>
                  <a:gd name="connsiteX12" fmla="*/ 429714 w 449126"/>
                  <a:gd name="connsiteY12" fmla="*/ 9974 h 519624"/>
                  <a:gd name="connsiteX13" fmla="*/ 420769 w 449126"/>
                  <a:gd name="connsiteY13" fmla="*/ 68838 h 519624"/>
                  <a:gd name="connsiteX14" fmla="*/ 442296 w 449126"/>
                  <a:gd name="connsiteY14" fmla="*/ 129202 h 519624"/>
                  <a:gd name="connsiteX15" fmla="*/ 447903 w 449126"/>
                  <a:gd name="connsiteY15" fmla="*/ 229801 h 519624"/>
                  <a:gd name="connsiteX16" fmla="*/ 421478 w 449126"/>
                  <a:gd name="connsiteY16" fmla="*/ 358186 h 519624"/>
                  <a:gd name="connsiteX17" fmla="*/ 392506 w 449126"/>
                  <a:gd name="connsiteY17" fmla="*/ 461267 h 519624"/>
                  <a:gd name="connsiteX18" fmla="*/ 227923 w 449126"/>
                  <a:gd name="connsiteY18" fmla="*/ 519614 h 519624"/>
                  <a:gd name="connsiteX19" fmla="*/ 51008 w 449126"/>
                  <a:gd name="connsiteY19" fmla="*/ 464995 h 519624"/>
                  <a:gd name="connsiteX20" fmla="*/ 26553 w 449126"/>
                  <a:gd name="connsiteY20" fmla="*/ 345287 h 519624"/>
                  <a:gd name="connsiteX21" fmla="*/ 186 w 449126"/>
                  <a:gd name="connsiteY21" fmla="*/ 231859 h 519624"/>
                  <a:gd name="connsiteX22" fmla="*/ 16267 w 449126"/>
                  <a:gd name="connsiteY22" fmla="*/ 151625 h 519624"/>
                  <a:gd name="connsiteX23" fmla="*/ 43579 w 449126"/>
                  <a:gd name="connsiteY23" fmla="*/ 62171 h 519624"/>
                  <a:gd name="connsiteX24" fmla="*/ 85350 w 449126"/>
                  <a:gd name="connsiteY24" fmla="*/ 4424 h 519624"/>
                  <a:gd name="connsiteX25" fmla="*/ 80726 w 449126"/>
                  <a:gd name="connsiteY25" fmla="*/ 73601 h 519624"/>
                  <a:gd name="connsiteX26" fmla="*/ 96644 w 449126"/>
                  <a:gd name="connsiteY26" fmla="*/ 156384 h 519624"/>
                  <a:gd name="connsiteX27" fmla="*/ 118826 w 449126"/>
                  <a:gd name="connsiteY27" fmla="*/ 45978 h 519624"/>
                  <a:gd name="connsiteX28" fmla="*/ 157228 w 449126"/>
                  <a:gd name="connsiteY28" fmla="*/ 3844 h 519624"/>
                  <a:gd name="connsiteX29" fmla="*/ 148355 w 449126"/>
                  <a:gd name="connsiteY29" fmla="*/ 62170 h 519624"/>
                  <a:gd name="connsiteX30" fmla="*/ 157607 w 449126"/>
                  <a:gd name="connsiteY30" fmla="*/ 129345 h 519624"/>
                  <a:gd name="connsiteX31" fmla="*/ 190264 w 449126"/>
                  <a:gd name="connsiteY31" fmla="*/ 43120 h 519624"/>
                  <a:gd name="connsiteX32" fmla="*/ 225880 w 449126"/>
                  <a:gd name="connsiteY32" fmla="*/ 3306 h 519624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30418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9527 w 449126"/>
                  <a:gd name="connsiteY6" fmla="*/ 12563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3931 w 449126"/>
                  <a:gd name="connsiteY10" fmla="*/ 124845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9527 w 449126"/>
                  <a:gd name="connsiteY6" fmla="*/ 12563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3931 w 449126"/>
                  <a:gd name="connsiteY10" fmla="*/ 124845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3931 w 449126"/>
                  <a:gd name="connsiteY10" fmla="*/ 124845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4715 w 449126"/>
                  <a:gd name="connsiteY26" fmla="*/ 170979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0726 w 449126"/>
                  <a:gd name="connsiteY24" fmla="*/ 73864 h 519887"/>
                  <a:gd name="connsiteX25" fmla="*/ 94715 w 449126"/>
                  <a:gd name="connsiteY25" fmla="*/ 170979 h 519887"/>
                  <a:gd name="connsiteX26" fmla="*/ 118826 w 449126"/>
                  <a:gd name="connsiteY26" fmla="*/ 46241 h 519887"/>
                  <a:gd name="connsiteX27" fmla="*/ 157228 w 449126"/>
                  <a:gd name="connsiteY27" fmla="*/ 4107 h 519887"/>
                  <a:gd name="connsiteX28" fmla="*/ 148355 w 449126"/>
                  <a:gd name="connsiteY28" fmla="*/ 62433 h 519887"/>
                  <a:gd name="connsiteX29" fmla="*/ 159534 w 449126"/>
                  <a:gd name="connsiteY29" fmla="*/ 151106 h 519887"/>
                  <a:gd name="connsiteX30" fmla="*/ 190264 w 449126"/>
                  <a:gd name="connsiteY30" fmla="*/ 43383 h 519887"/>
                  <a:gd name="connsiteX31" fmla="*/ 225880 w 449126"/>
                  <a:gd name="connsiteY31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94715 w 449126"/>
                  <a:gd name="connsiteY24" fmla="*/ 170979 h 519887"/>
                  <a:gd name="connsiteX25" fmla="*/ 118826 w 449126"/>
                  <a:gd name="connsiteY25" fmla="*/ 46241 h 519887"/>
                  <a:gd name="connsiteX26" fmla="*/ 157228 w 449126"/>
                  <a:gd name="connsiteY26" fmla="*/ 4107 h 519887"/>
                  <a:gd name="connsiteX27" fmla="*/ 148355 w 449126"/>
                  <a:gd name="connsiteY27" fmla="*/ 62433 h 519887"/>
                  <a:gd name="connsiteX28" fmla="*/ 159534 w 449126"/>
                  <a:gd name="connsiteY28" fmla="*/ 151106 h 519887"/>
                  <a:gd name="connsiteX29" fmla="*/ 190264 w 449126"/>
                  <a:gd name="connsiteY29" fmla="*/ 43383 h 519887"/>
                  <a:gd name="connsiteX30" fmla="*/ 225880 w 449126"/>
                  <a:gd name="connsiteY30" fmla="*/ 3569 h 519887"/>
                  <a:gd name="connsiteX0" fmla="*/ 226196 w 449442"/>
                  <a:gd name="connsiteY0" fmla="*/ 3569 h 519887"/>
                  <a:gd name="connsiteX1" fmla="*/ 217250 w 449442"/>
                  <a:gd name="connsiteY1" fmla="*/ 69101 h 519887"/>
                  <a:gd name="connsiteX2" fmla="*/ 219657 w 449442"/>
                  <a:gd name="connsiteY2" fmla="*/ 147615 h 519887"/>
                  <a:gd name="connsiteX3" fmla="*/ 247730 w 449442"/>
                  <a:gd name="connsiteY3" fmla="*/ 62434 h 519887"/>
                  <a:gd name="connsiteX4" fmla="*/ 284034 w 449442"/>
                  <a:gd name="connsiteY4" fmla="*/ 12307 h 519887"/>
                  <a:gd name="connsiteX5" fmla="*/ 284877 w 449442"/>
                  <a:gd name="connsiteY5" fmla="*/ 73864 h 519887"/>
                  <a:gd name="connsiteX6" fmla="*/ 294060 w 449442"/>
                  <a:gd name="connsiteY6" fmla="*/ 148563 h 519887"/>
                  <a:gd name="connsiteX7" fmla="*/ 322977 w 449442"/>
                  <a:gd name="connsiteY7" fmla="*/ 46241 h 519887"/>
                  <a:gd name="connsiteX8" fmla="*/ 353179 w 449442"/>
                  <a:gd name="connsiteY8" fmla="*/ 9823 h 519887"/>
                  <a:gd name="connsiteX9" fmla="*/ 352506 w 449442"/>
                  <a:gd name="connsiteY9" fmla="*/ 62433 h 519887"/>
                  <a:gd name="connsiteX10" fmla="*/ 368103 w 449442"/>
                  <a:gd name="connsiteY10" fmla="*/ 156374 h 519887"/>
                  <a:gd name="connsiteX11" fmla="*/ 394415 w 449442"/>
                  <a:gd name="connsiteY11" fmla="*/ 43383 h 519887"/>
                  <a:gd name="connsiteX12" fmla="*/ 430030 w 449442"/>
                  <a:gd name="connsiteY12" fmla="*/ 10237 h 519887"/>
                  <a:gd name="connsiteX13" fmla="*/ 421085 w 449442"/>
                  <a:gd name="connsiteY13" fmla="*/ 69101 h 519887"/>
                  <a:gd name="connsiteX14" fmla="*/ 442612 w 449442"/>
                  <a:gd name="connsiteY14" fmla="*/ 129465 h 519887"/>
                  <a:gd name="connsiteX15" fmla="*/ 448219 w 449442"/>
                  <a:gd name="connsiteY15" fmla="*/ 230064 h 519887"/>
                  <a:gd name="connsiteX16" fmla="*/ 421794 w 449442"/>
                  <a:gd name="connsiteY16" fmla="*/ 358449 h 519887"/>
                  <a:gd name="connsiteX17" fmla="*/ 392822 w 449442"/>
                  <a:gd name="connsiteY17" fmla="*/ 461530 h 519887"/>
                  <a:gd name="connsiteX18" fmla="*/ 228239 w 449442"/>
                  <a:gd name="connsiteY18" fmla="*/ 519877 h 519887"/>
                  <a:gd name="connsiteX19" fmla="*/ 51324 w 449442"/>
                  <a:gd name="connsiteY19" fmla="*/ 465258 h 519887"/>
                  <a:gd name="connsiteX20" fmla="*/ 26869 w 449442"/>
                  <a:gd name="connsiteY20" fmla="*/ 345550 h 519887"/>
                  <a:gd name="connsiteX21" fmla="*/ 502 w 449442"/>
                  <a:gd name="connsiteY21" fmla="*/ 232122 h 519887"/>
                  <a:gd name="connsiteX22" fmla="*/ 16583 w 449442"/>
                  <a:gd name="connsiteY22" fmla="*/ 151888 h 519887"/>
                  <a:gd name="connsiteX23" fmla="*/ 95031 w 449442"/>
                  <a:gd name="connsiteY23" fmla="*/ 170979 h 519887"/>
                  <a:gd name="connsiteX24" fmla="*/ 119142 w 449442"/>
                  <a:gd name="connsiteY24" fmla="*/ 46241 h 519887"/>
                  <a:gd name="connsiteX25" fmla="*/ 157544 w 449442"/>
                  <a:gd name="connsiteY25" fmla="*/ 4107 h 519887"/>
                  <a:gd name="connsiteX26" fmla="*/ 148671 w 449442"/>
                  <a:gd name="connsiteY26" fmla="*/ 62433 h 519887"/>
                  <a:gd name="connsiteX27" fmla="*/ 159850 w 449442"/>
                  <a:gd name="connsiteY27" fmla="*/ 151106 h 519887"/>
                  <a:gd name="connsiteX28" fmla="*/ 190580 w 449442"/>
                  <a:gd name="connsiteY28" fmla="*/ 43383 h 519887"/>
                  <a:gd name="connsiteX29" fmla="*/ 226196 w 449442"/>
                  <a:gd name="connsiteY29" fmla="*/ 3569 h 519887"/>
                  <a:gd name="connsiteX0" fmla="*/ 226196 w 449442"/>
                  <a:gd name="connsiteY0" fmla="*/ 4461 h 520779"/>
                  <a:gd name="connsiteX1" fmla="*/ 217250 w 449442"/>
                  <a:gd name="connsiteY1" fmla="*/ 69993 h 520779"/>
                  <a:gd name="connsiteX2" fmla="*/ 219657 w 449442"/>
                  <a:gd name="connsiteY2" fmla="*/ 148507 h 520779"/>
                  <a:gd name="connsiteX3" fmla="*/ 247730 w 449442"/>
                  <a:gd name="connsiteY3" fmla="*/ 63326 h 520779"/>
                  <a:gd name="connsiteX4" fmla="*/ 284034 w 449442"/>
                  <a:gd name="connsiteY4" fmla="*/ 13199 h 520779"/>
                  <a:gd name="connsiteX5" fmla="*/ 284877 w 449442"/>
                  <a:gd name="connsiteY5" fmla="*/ 74756 h 520779"/>
                  <a:gd name="connsiteX6" fmla="*/ 294060 w 449442"/>
                  <a:gd name="connsiteY6" fmla="*/ 149455 h 520779"/>
                  <a:gd name="connsiteX7" fmla="*/ 322977 w 449442"/>
                  <a:gd name="connsiteY7" fmla="*/ 47133 h 520779"/>
                  <a:gd name="connsiteX8" fmla="*/ 353179 w 449442"/>
                  <a:gd name="connsiteY8" fmla="*/ 10715 h 520779"/>
                  <a:gd name="connsiteX9" fmla="*/ 352506 w 449442"/>
                  <a:gd name="connsiteY9" fmla="*/ 63325 h 520779"/>
                  <a:gd name="connsiteX10" fmla="*/ 368103 w 449442"/>
                  <a:gd name="connsiteY10" fmla="*/ 157266 h 520779"/>
                  <a:gd name="connsiteX11" fmla="*/ 394415 w 449442"/>
                  <a:gd name="connsiteY11" fmla="*/ 44275 h 520779"/>
                  <a:gd name="connsiteX12" fmla="*/ 430030 w 449442"/>
                  <a:gd name="connsiteY12" fmla="*/ 11129 h 520779"/>
                  <a:gd name="connsiteX13" fmla="*/ 421085 w 449442"/>
                  <a:gd name="connsiteY13" fmla="*/ 69993 h 520779"/>
                  <a:gd name="connsiteX14" fmla="*/ 442612 w 449442"/>
                  <a:gd name="connsiteY14" fmla="*/ 130357 h 520779"/>
                  <a:gd name="connsiteX15" fmla="*/ 448219 w 449442"/>
                  <a:gd name="connsiteY15" fmla="*/ 230956 h 520779"/>
                  <a:gd name="connsiteX16" fmla="*/ 421794 w 449442"/>
                  <a:gd name="connsiteY16" fmla="*/ 359341 h 520779"/>
                  <a:gd name="connsiteX17" fmla="*/ 392822 w 449442"/>
                  <a:gd name="connsiteY17" fmla="*/ 462422 h 520779"/>
                  <a:gd name="connsiteX18" fmla="*/ 228239 w 449442"/>
                  <a:gd name="connsiteY18" fmla="*/ 520769 h 520779"/>
                  <a:gd name="connsiteX19" fmla="*/ 51324 w 449442"/>
                  <a:gd name="connsiteY19" fmla="*/ 466150 h 520779"/>
                  <a:gd name="connsiteX20" fmla="*/ 26869 w 449442"/>
                  <a:gd name="connsiteY20" fmla="*/ 346442 h 520779"/>
                  <a:gd name="connsiteX21" fmla="*/ 502 w 449442"/>
                  <a:gd name="connsiteY21" fmla="*/ 233014 h 520779"/>
                  <a:gd name="connsiteX22" fmla="*/ 16583 w 449442"/>
                  <a:gd name="connsiteY22" fmla="*/ 152780 h 520779"/>
                  <a:gd name="connsiteX23" fmla="*/ 95031 w 449442"/>
                  <a:gd name="connsiteY23" fmla="*/ 171871 h 520779"/>
                  <a:gd name="connsiteX24" fmla="*/ 119142 w 449442"/>
                  <a:gd name="connsiteY24" fmla="*/ 47133 h 520779"/>
                  <a:gd name="connsiteX25" fmla="*/ 157544 w 449442"/>
                  <a:gd name="connsiteY25" fmla="*/ 4999 h 520779"/>
                  <a:gd name="connsiteX26" fmla="*/ 159850 w 449442"/>
                  <a:gd name="connsiteY26" fmla="*/ 151998 h 520779"/>
                  <a:gd name="connsiteX27" fmla="*/ 190580 w 449442"/>
                  <a:gd name="connsiteY27" fmla="*/ 44275 h 520779"/>
                  <a:gd name="connsiteX28" fmla="*/ 226196 w 449442"/>
                  <a:gd name="connsiteY28" fmla="*/ 4461 h 520779"/>
                  <a:gd name="connsiteX0" fmla="*/ 226196 w 449442"/>
                  <a:gd name="connsiteY0" fmla="*/ 3570 h 519888"/>
                  <a:gd name="connsiteX1" fmla="*/ 217250 w 449442"/>
                  <a:gd name="connsiteY1" fmla="*/ 69102 h 519888"/>
                  <a:gd name="connsiteX2" fmla="*/ 219657 w 449442"/>
                  <a:gd name="connsiteY2" fmla="*/ 147616 h 519888"/>
                  <a:gd name="connsiteX3" fmla="*/ 247730 w 449442"/>
                  <a:gd name="connsiteY3" fmla="*/ 62435 h 519888"/>
                  <a:gd name="connsiteX4" fmla="*/ 284034 w 449442"/>
                  <a:gd name="connsiteY4" fmla="*/ 12308 h 519888"/>
                  <a:gd name="connsiteX5" fmla="*/ 284877 w 449442"/>
                  <a:gd name="connsiteY5" fmla="*/ 73865 h 519888"/>
                  <a:gd name="connsiteX6" fmla="*/ 294060 w 449442"/>
                  <a:gd name="connsiteY6" fmla="*/ 148564 h 519888"/>
                  <a:gd name="connsiteX7" fmla="*/ 322977 w 449442"/>
                  <a:gd name="connsiteY7" fmla="*/ 46242 h 519888"/>
                  <a:gd name="connsiteX8" fmla="*/ 353179 w 449442"/>
                  <a:gd name="connsiteY8" fmla="*/ 9824 h 519888"/>
                  <a:gd name="connsiteX9" fmla="*/ 352506 w 449442"/>
                  <a:gd name="connsiteY9" fmla="*/ 62434 h 519888"/>
                  <a:gd name="connsiteX10" fmla="*/ 368103 w 449442"/>
                  <a:gd name="connsiteY10" fmla="*/ 156375 h 519888"/>
                  <a:gd name="connsiteX11" fmla="*/ 394415 w 449442"/>
                  <a:gd name="connsiteY11" fmla="*/ 43384 h 519888"/>
                  <a:gd name="connsiteX12" fmla="*/ 430030 w 449442"/>
                  <a:gd name="connsiteY12" fmla="*/ 10238 h 519888"/>
                  <a:gd name="connsiteX13" fmla="*/ 421085 w 449442"/>
                  <a:gd name="connsiteY13" fmla="*/ 69102 h 519888"/>
                  <a:gd name="connsiteX14" fmla="*/ 442612 w 449442"/>
                  <a:gd name="connsiteY14" fmla="*/ 129466 h 519888"/>
                  <a:gd name="connsiteX15" fmla="*/ 448219 w 449442"/>
                  <a:gd name="connsiteY15" fmla="*/ 230065 h 519888"/>
                  <a:gd name="connsiteX16" fmla="*/ 421794 w 449442"/>
                  <a:gd name="connsiteY16" fmla="*/ 358450 h 519888"/>
                  <a:gd name="connsiteX17" fmla="*/ 392822 w 449442"/>
                  <a:gd name="connsiteY17" fmla="*/ 461531 h 519888"/>
                  <a:gd name="connsiteX18" fmla="*/ 228239 w 449442"/>
                  <a:gd name="connsiteY18" fmla="*/ 519878 h 519888"/>
                  <a:gd name="connsiteX19" fmla="*/ 51324 w 449442"/>
                  <a:gd name="connsiteY19" fmla="*/ 465259 h 519888"/>
                  <a:gd name="connsiteX20" fmla="*/ 26869 w 449442"/>
                  <a:gd name="connsiteY20" fmla="*/ 345551 h 519888"/>
                  <a:gd name="connsiteX21" fmla="*/ 502 w 449442"/>
                  <a:gd name="connsiteY21" fmla="*/ 232123 h 519888"/>
                  <a:gd name="connsiteX22" fmla="*/ 16583 w 449442"/>
                  <a:gd name="connsiteY22" fmla="*/ 151889 h 519888"/>
                  <a:gd name="connsiteX23" fmla="*/ 95031 w 449442"/>
                  <a:gd name="connsiteY23" fmla="*/ 170980 h 519888"/>
                  <a:gd name="connsiteX24" fmla="*/ 119142 w 449442"/>
                  <a:gd name="connsiteY24" fmla="*/ 46242 h 519888"/>
                  <a:gd name="connsiteX25" fmla="*/ 159850 w 449442"/>
                  <a:gd name="connsiteY25" fmla="*/ 151107 h 519888"/>
                  <a:gd name="connsiteX26" fmla="*/ 190580 w 449442"/>
                  <a:gd name="connsiteY26" fmla="*/ 43384 h 519888"/>
                  <a:gd name="connsiteX27" fmla="*/ 226196 w 449442"/>
                  <a:gd name="connsiteY27" fmla="*/ 3570 h 519888"/>
                  <a:gd name="connsiteX0" fmla="*/ 226196 w 449442"/>
                  <a:gd name="connsiteY0" fmla="*/ 3570 h 519888"/>
                  <a:gd name="connsiteX1" fmla="*/ 217250 w 449442"/>
                  <a:gd name="connsiteY1" fmla="*/ 69102 h 519888"/>
                  <a:gd name="connsiteX2" fmla="*/ 219657 w 449442"/>
                  <a:gd name="connsiteY2" fmla="*/ 147616 h 519888"/>
                  <a:gd name="connsiteX3" fmla="*/ 247730 w 449442"/>
                  <a:gd name="connsiteY3" fmla="*/ 62435 h 519888"/>
                  <a:gd name="connsiteX4" fmla="*/ 284034 w 449442"/>
                  <a:gd name="connsiteY4" fmla="*/ 12308 h 519888"/>
                  <a:gd name="connsiteX5" fmla="*/ 284877 w 449442"/>
                  <a:gd name="connsiteY5" fmla="*/ 73865 h 519888"/>
                  <a:gd name="connsiteX6" fmla="*/ 294060 w 449442"/>
                  <a:gd name="connsiteY6" fmla="*/ 148564 h 519888"/>
                  <a:gd name="connsiteX7" fmla="*/ 322977 w 449442"/>
                  <a:gd name="connsiteY7" fmla="*/ 46242 h 519888"/>
                  <a:gd name="connsiteX8" fmla="*/ 353179 w 449442"/>
                  <a:gd name="connsiteY8" fmla="*/ 9824 h 519888"/>
                  <a:gd name="connsiteX9" fmla="*/ 352506 w 449442"/>
                  <a:gd name="connsiteY9" fmla="*/ 62434 h 519888"/>
                  <a:gd name="connsiteX10" fmla="*/ 368103 w 449442"/>
                  <a:gd name="connsiteY10" fmla="*/ 156375 h 519888"/>
                  <a:gd name="connsiteX11" fmla="*/ 394415 w 449442"/>
                  <a:gd name="connsiteY11" fmla="*/ 43384 h 519888"/>
                  <a:gd name="connsiteX12" fmla="*/ 430030 w 449442"/>
                  <a:gd name="connsiteY12" fmla="*/ 10238 h 519888"/>
                  <a:gd name="connsiteX13" fmla="*/ 421085 w 449442"/>
                  <a:gd name="connsiteY13" fmla="*/ 69102 h 519888"/>
                  <a:gd name="connsiteX14" fmla="*/ 442612 w 449442"/>
                  <a:gd name="connsiteY14" fmla="*/ 129466 h 519888"/>
                  <a:gd name="connsiteX15" fmla="*/ 448219 w 449442"/>
                  <a:gd name="connsiteY15" fmla="*/ 230065 h 519888"/>
                  <a:gd name="connsiteX16" fmla="*/ 421794 w 449442"/>
                  <a:gd name="connsiteY16" fmla="*/ 358450 h 519888"/>
                  <a:gd name="connsiteX17" fmla="*/ 392822 w 449442"/>
                  <a:gd name="connsiteY17" fmla="*/ 461531 h 519888"/>
                  <a:gd name="connsiteX18" fmla="*/ 228239 w 449442"/>
                  <a:gd name="connsiteY18" fmla="*/ 519878 h 519888"/>
                  <a:gd name="connsiteX19" fmla="*/ 51324 w 449442"/>
                  <a:gd name="connsiteY19" fmla="*/ 465259 h 519888"/>
                  <a:gd name="connsiteX20" fmla="*/ 26869 w 449442"/>
                  <a:gd name="connsiteY20" fmla="*/ 345551 h 519888"/>
                  <a:gd name="connsiteX21" fmla="*/ 502 w 449442"/>
                  <a:gd name="connsiteY21" fmla="*/ 232123 h 519888"/>
                  <a:gd name="connsiteX22" fmla="*/ 16583 w 449442"/>
                  <a:gd name="connsiteY22" fmla="*/ 151889 h 519888"/>
                  <a:gd name="connsiteX23" fmla="*/ 95031 w 449442"/>
                  <a:gd name="connsiteY23" fmla="*/ 170980 h 519888"/>
                  <a:gd name="connsiteX24" fmla="*/ 159850 w 449442"/>
                  <a:gd name="connsiteY24" fmla="*/ 151107 h 519888"/>
                  <a:gd name="connsiteX25" fmla="*/ 190580 w 449442"/>
                  <a:gd name="connsiteY25" fmla="*/ 43384 h 519888"/>
                  <a:gd name="connsiteX26" fmla="*/ 226196 w 449442"/>
                  <a:gd name="connsiteY26" fmla="*/ 3570 h 519888"/>
                  <a:gd name="connsiteX0" fmla="*/ 190580 w 449442"/>
                  <a:gd name="connsiteY0" fmla="*/ 37351 h 513855"/>
                  <a:gd name="connsiteX1" fmla="*/ 217250 w 449442"/>
                  <a:gd name="connsiteY1" fmla="*/ 63069 h 513855"/>
                  <a:gd name="connsiteX2" fmla="*/ 219657 w 449442"/>
                  <a:gd name="connsiteY2" fmla="*/ 141583 h 513855"/>
                  <a:gd name="connsiteX3" fmla="*/ 247730 w 449442"/>
                  <a:gd name="connsiteY3" fmla="*/ 56402 h 513855"/>
                  <a:gd name="connsiteX4" fmla="*/ 284034 w 449442"/>
                  <a:gd name="connsiteY4" fmla="*/ 6275 h 513855"/>
                  <a:gd name="connsiteX5" fmla="*/ 284877 w 449442"/>
                  <a:gd name="connsiteY5" fmla="*/ 67832 h 513855"/>
                  <a:gd name="connsiteX6" fmla="*/ 294060 w 449442"/>
                  <a:gd name="connsiteY6" fmla="*/ 142531 h 513855"/>
                  <a:gd name="connsiteX7" fmla="*/ 322977 w 449442"/>
                  <a:gd name="connsiteY7" fmla="*/ 40209 h 513855"/>
                  <a:gd name="connsiteX8" fmla="*/ 353179 w 449442"/>
                  <a:gd name="connsiteY8" fmla="*/ 3791 h 513855"/>
                  <a:gd name="connsiteX9" fmla="*/ 352506 w 449442"/>
                  <a:gd name="connsiteY9" fmla="*/ 56401 h 513855"/>
                  <a:gd name="connsiteX10" fmla="*/ 368103 w 449442"/>
                  <a:gd name="connsiteY10" fmla="*/ 150342 h 513855"/>
                  <a:gd name="connsiteX11" fmla="*/ 394415 w 449442"/>
                  <a:gd name="connsiteY11" fmla="*/ 37351 h 513855"/>
                  <a:gd name="connsiteX12" fmla="*/ 430030 w 449442"/>
                  <a:gd name="connsiteY12" fmla="*/ 4205 h 513855"/>
                  <a:gd name="connsiteX13" fmla="*/ 421085 w 449442"/>
                  <a:gd name="connsiteY13" fmla="*/ 63069 h 513855"/>
                  <a:gd name="connsiteX14" fmla="*/ 442612 w 449442"/>
                  <a:gd name="connsiteY14" fmla="*/ 123433 h 513855"/>
                  <a:gd name="connsiteX15" fmla="*/ 448219 w 449442"/>
                  <a:gd name="connsiteY15" fmla="*/ 224032 h 513855"/>
                  <a:gd name="connsiteX16" fmla="*/ 421794 w 449442"/>
                  <a:gd name="connsiteY16" fmla="*/ 352417 h 513855"/>
                  <a:gd name="connsiteX17" fmla="*/ 392822 w 449442"/>
                  <a:gd name="connsiteY17" fmla="*/ 455498 h 513855"/>
                  <a:gd name="connsiteX18" fmla="*/ 228239 w 449442"/>
                  <a:gd name="connsiteY18" fmla="*/ 513845 h 513855"/>
                  <a:gd name="connsiteX19" fmla="*/ 51324 w 449442"/>
                  <a:gd name="connsiteY19" fmla="*/ 459226 h 513855"/>
                  <a:gd name="connsiteX20" fmla="*/ 26869 w 449442"/>
                  <a:gd name="connsiteY20" fmla="*/ 339518 h 513855"/>
                  <a:gd name="connsiteX21" fmla="*/ 502 w 449442"/>
                  <a:gd name="connsiteY21" fmla="*/ 226090 h 513855"/>
                  <a:gd name="connsiteX22" fmla="*/ 16583 w 449442"/>
                  <a:gd name="connsiteY22" fmla="*/ 145856 h 513855"/>
                  <a:gd name="connsiteX23" fmla="*/ 95031 w 449442"/>
                  <a:gd name="connsiteY23" fmla="*/ 164947 h 513855"/>
                  <a:gd name="connsiteX24" fmla="*/ 159850 w 449442"/>
                  <a:gd name="connsiteY24" fmla="*/ 145074 h 513855"/>
                  <a:gd name="connsiteX25" fmla="*/ 190580 w 449442"/>
                  <a:gd name="connsiteY25" fmla="*/ 37351 h 513855"/>
                  <a:gd name="connsiteX0" fmla="*/ 159850 w 449442"/>
                  <a:gd name="connsiteY0" fmla="*/ 145074 h 513855"/>
                  <a:gd name="connsiteX1" fmla="*/ 217250 w 449442"/>
                  <a:gd name="connsiteY1" fmla="*/ 63069 h 513855"/>
                  <a:gd name="connsiteX2" fmla="*/ 219657 w 449442"/>
                  <a:gd name="connsiteY2" fmla="*/ 141583 h 513855"/>
                  <a:gd name="connsiteX3" fmla="*/ 247730 w 449442"/>
                  <a:gd name="connsiteY3" fmla="*/ 56402 h 513855"/>
                  <a:gd name="connsiteX4" fmla="*/ 284034 w 449442"/>
                  <a:gd name="connsiteY4" fmla="*/ 6275 h 513855"/>
                  <a:gd name="connsiteX5" fmla="*/ 284877 w 449442"/>
                  <a:gd name="connsiteY5" fmla="*/ 67832 h 513855"/>
                  <a:gd name="connsiteX6" fmla="*/ 294060 w 449442"/>
                  <a:gd name="connsiteY6" fmla="*/ 142531 h 513855"/>
                  <a:gd name="connsiteX7" fmla="*/ 322977 w 449442"/>
                  <a:gd name="connsiteY7" fmla="*/ 40209 h 513855"/>
                  <a:gd name="connsiteX8" fmla="*/ 353179 w 449442"/>
                  <a:gd name="connsiteY8" fmla="*/ 3791 h 513855"/>
                  <a:gd name="connsiteX9" fmla="*/ 352506 w 449442"/>
                  <a:gd name="connsiteY9" fmla="*/ 56401 h 513855"/>
                  <a:gd name="connsiteX10" fmla="*/ 368103 w 449442"/>
                  <a:gd name="connsiteY10" fmla="*/ 150342 h 513855"/>
                  <a:gd name="connsiteX11" fmla="*/ 394415 w 449442"/>
                  <a:gd name="connsiteY11" fmla="*/ 37351 h 513855"/>
                  <a:gd name="connsiteX12" fmla="*/ 430030 w 449442"/>
                  <a:gd name="connsiteY12" fmla="*/ 4205 h 513855"/>
                  <a:gd name="connsiteX13" fmla="*/ 421085 w 449442"/>
                  <a:gd name="connsiteY13" fmla="*/ 63069 h 513855"/>
                  <a:gd name="connsiteX14" fmla="*/ 442612 w 449442"/>
                  <a:gd name="connsiteY14" fmla="*/ 123433 h 513855"/>
                  <a:gd name="connsiteX15" fmla="*/ 448219 w 449442"/>
                  <a:gd name="connsiteY15" fmla="*/ 224032 h 513855"/>
                  <a:gd name="connsiteX16" fmla="*/ 421794 w 449442"/>
                  <a:gd name="connsiteY16" fmla="*/ 352417 h 513855"/>
                  <a:gd name="connsiteX17" fmla="*/ 392822 w 449442"/>
                  <a:gd name="connsiteY17" fmla="*/ 455498 h 513855"/>
                  <a:gd name="connsiteX18" fmla="*/ 228239 w 449442"/>
                  <a:gd name="connsiteY18" fmla="*/ 513845 h 513855"/>
                  <a:gd name="connsiteX19" fmla="*/ 51324 w 449442"/>
                  <a:gd name="connsiteY19" fmla="*/ 459226 h 513855"/>
                  <a:gd name="connsiteX20" fmla="*/ 26869 w 449442"/>
                  <a:gd name="connsiteY20" fmla="*/ 339518 h 513855"/>
                  <a:gd name="connsiteX21" fmla="*/ 502 w 449442"/>
                  <a:gd name="connsiteY21" fmla="*/ 226090 h 513855"/>
                  <a:gd name="connsiteX22" fmla="*/ 16583 w 449442"/>
                  <a:gd name="connsiteY22" fmla="*/ 145856 h 513855"/>
                  <a:gd name="connsiteX23" fmla="*/ 95031 w 449442"/>
                  <a:gd name="connsiteY23" fmla="*/ 164947 h 513855"/>
                  <a:gd name="connsiteX24" fmla="*/ 159850 w 449442"/>
                  <a:gd name="connsiteY24" fmla="*/ 145074 h 513855"/>
                  <a:gd name="connsiteX0" fmla="*/ 159850 w 449442"/>
                  <a:gd name="connsiteY0" fmla="*/ 145074 h 513855"/>
                  <a:gd name="connsiteX1" fmla="*/ 219657 w 449442"/>
                  <a:gd name="connsiteY1" fmla="*/ 141583 h 513855"/>
                  <a:gd name="connsiteX2" fmla="*/ 247730 w 449442"/>
                  <a:gd name="connsiteY2" fmla="*/ 56402 h 513855"/>
                  <a:gd name="connsiteX3" fmla="*/ 284034 w 449442"/>
                  <a:gd name="connsiteY3" fmla="*/ 6275 h 513855"/>
                  <a:gd name="connsiteX4" fmla="*/ 284877 w 449442"/>
                  <a:gd name="connsiteY4" fmla="*/ 67832 h 513855"/>
                  <a:gd name="connsiteX5" fmla="*/ 294060 w 449442"/>
                  <a:gd name="connsiteY5" fmla="*/ 142531 h 513855"/>
                  <a:gd name="connsiteX6" fmla="*/ 322977 w 449442"/>
                  <a:gd name="connsiteY6" fmla="*/ 40209 h 513855"/>
                  <a:gd name="connsiteX7" fmla="*/ 353179 w 449442"/>
                  <a:gd name="connsiteY7" fmla="*/ 3791 h 513855"/>
                  <a:gd name="connsiteX8" fmla="*/ 352506 w 449442"/>
                  <a:gd name="connsiteY8" fmla="*/ 56401 h 513855"/>
                  <a:gd name="connsiteX9" fmla="*/ 368103 w 449442"/>
                  <a:gd name="connsiteY9" fmla="*/ 150342 h 513855"/>
                  <a:gd name="connsiteX10" fmla="*/ 394415 w 449442"/>
                  <a:gd name="connsiteY10" fmla="*/ 37351 h 513855"/>
                  <a:gd name="connsiteX11" fmla="*/ 430030 w 449442"/>
                  <a:gd name="connsiteY11" fmla="*/ 4205 h 513855"/>
                  <a:gd name="connsiteX12" fmla="*/ 421085 w 449442"/>
                  <a:gd name="connsiteY12" fmla="*/ 63069 h 513855"/>
                  <a:gd name="connsiteX13" fmla="*/ 442612 w 449442"/>
                  <a:gd name="connsiteY13" fmla="*/ 123433 h 513855"/>
                  <a:gd name="connsiteX14" fmla="*/ 448219 w 449442"/>
                  <a:gd name="connsiteY14" fmla="*/ 224032 h 513855"/>
                  <a:gd name="connsiteX15" fmla="*/ 421794 w 449442"/>
                  <a:gd name="connsiteY15" fmla="*/ 352417 h 513855"/>
                  <a:gd name="connsiteX16" fmla="*/ 392822 w 449442"/>
                  <a:gd name="connsiteY16" fmla="*/ 455498 h 513855"/>
                  <a:gd name="connsiteX17" fmla="*/ 228239 w 449442"/>
                  <a:gd name="connsiteY17" fmla="*/ 513845 h 513855"/>
                  <a:gd name="connsiteX18" fmla="*/ 51324 w 449442"/>
                  <a:gd name="connsiteY18" fmla="*/ 459226 h 513855"/>
                  <a:gd name="connsiteX19" fmla="*/ 26869 w 449442"/>
                  <a:gd name="connsiteY19" fmla="*/ 339518 h 513855"/>
                  <a:gd name="connsiteX20" fmla="*/ 502 w 449442"/>
                  <a:gd name="connsiteY20" fmla="*/ 226090 h 513855"/>
                  <a:gd name="connsiteX21" fmla="*/ 16583 w 449442"/>
                  <a:gd name="connsiteY21" fmla="*/ 145856 h 513855"/>
                  <a:gd name="connsiteX22" fmla="*/ 95031 w 449442"/>
                  <a:gd name="connsiteY22" fmla="*/ 164947 h 513855"/>
                  <a:gd name="connsiteX23" fmla="*/ 159850 w 449442"/>
                  <a:gd name="connsiteY23" fmla="*/ 145074 h 513855"/>
                  <a:gd name="connsiteX0" fmla="*/ 159850 w 449442"/>
                  <a:gd name="connsiteY0" fmla="*/ 145074 h 513855"/>
                  <a:gd name="connsiteX1" fmla="*/ 247730 w 449442"/>
                  <a:gd name="connsiteY1" fmla="*/ 56402 h 513855"/>
                  <a:gd name="connsiteX2" fmla="*/ 284034 w 449442"/>
                  <a:gd name="connsiteY2" fmla="*/ 6275 h 513855"/>
                  <a:gd name="connsiteX3" fmla="*/ 284877 w 449442"/>
                  <a:gd name="connsiteY3" fmla="*/ 67832 h 513855"/>
                  <a:gd name="connsiteX4" fmla="*/ 294060 w 449442"/>
                  <a:gd name="connsiteY4" fmla="*/ 142531 h 513855"/>
                  <a:gd name="connsiteX5" fmla="*/ 322977 w 449442"/>
                  <a:gd name="connsiteY5" fmla="*/ 40209 h 513855"/>
                  <a:gd name="connsiteX6" fmla="*/ 353179 w 449442"/>
                  <a:gd name="connsiteY6" fmla="*/ 3791 h 513855"/>
                  <a:gd name="connsiteX7" fmla="*/ 352506 w 449442"/>
                  <a:gd name="connsiteY7" fmla="*/ 56401 h 513855"/>
                  <a:gd name="connsiteX8" fmla="*/ 368103 w 449442"/>
                  <a:gd name="connsiteY8" fmla="*/ 150342 h 513855"/>
                  <a:gd name="connsiteX9" fmla="*/ 394415 w 449442"/>
                  <a:gd name="connsiteY9" fmla="*/ 37351 h 513855"/>
                  <a:gd name="connsiteX10" fmla="*/ 430030 w 449442"/>
                  <a:gd name="connsiteY10" fmla="*/ 4205 h 513855"/>
                  <a:gd name="connsiteX11" fmla="*/ 421085 w 449442"/>
                  <a:gd name="connsiteY11" fmla="*/ 63069 h 513855"/>
                  <a:gd name="connsiteX12" fmla="*/ 442612 w 449442"/>
                  <a:gd name="connsiteY12" fmla="*/ 123433 h 513855"/>
                  <a:gd name="connsiteX13" fmla="*/ 448219 w 449442"/>
                  <a:gd name="connsiteY13" fmla="*/ 224032 h 513855"/>
                  <a:gd name="connsiteX14" fmla="*/ 421794 w 449442"/>
                  <a:gd name="connsiteY14" fmla="*/ 352417 h 513855"/>
                  <a:gd name="connsiteX15" fmla="*/ 392822 w 449442"/>
                  <a:gd name="connsiteY15" fmla="*/ 455498 h 513855"/>
                  <a:gd name="connsiteX16" fmla="*/ 228239 w 449442"/>
                  <a:gd name="connsiteY16" fmla="*/ 513845 h 513855"/>
                  <a:gd name="connsiteX17" fmla="*/ 51324 w 449442"/>
                  <a:gd name="connsiteY17" fmla="*/ 459226 h 513855"/>
                  <a:gd name="connsiteX18" fmla="*/ 26869 w 449442"/>
                  <a:gd name="connsiteY18" fmla="*/ 339518 h 513855"/>
                  <a:gd name="connsiteX19" fmla="*/ 502 w 449442"/>
                  <a:gd name="connsiteY19" fmla="*/ 226090 h 513855"/>
                  <a:gd name="connsiteX20" fmla="*/ 16583 w 449442"/>
                  <a:gd name="connsiteY20" fmla="*/ 145856 h 513855"/>
                  <a:gd name="connsiteX21" fmla="*/ 95031 w 449442"/>
                  <a:gd name="connsiteY21" fmla="*/ 164947 h 513855"/>
                  <a:gd name="connsiteX22" fmla="*/ 159850 w 449442"/>
                  <a:gd name="connsiteY22" fmla="*/ 145074 h 513855"/>
                  <a:gd name="connsiteX0" fmla="*/ 159850 w 449442"/>
                  <a:gd name="connsiteY0" fmla="*/ 145074 h 513855"/>
                  <a:gd name="connsiteX1" fmla="*/ 284034 w 449442"/>
                  <a:gd name="connsiteY1" fmla="*/ 6275 h 513855"/>
                  <a:gd name="connsiteX2" fmla="*/ 284877 w 449442"/>
                  <a:gd name="connsiteY2" fmla="*/ 67832 h 513855"/>
                  <a:gd name="connsiteX3" fmla="*/ 294060 w 449442"/>
                  <a:gd name="connsiteY3" fmla="*/ 142531 h 513855"/>
                  <a:gd name="connsiteX4" fmla="*/ 322977 w 449442"/>
                  <a:gd name="connsiteY4" fmla="*/ 40209 h 513855"/>
                  <a:gd name="connsiteX5" fmla="*/ 353179 w 449442"/>
                  <a:gd name="connsiteY5" fmla="*/ 3791 h 513855"/>
                  <a:gd name="connsiteX6" fmla="*/ 352506 w 449442"/>
                  <a:gd name="connsiteY6" fmla="*/ 56401 h 513855"/>
                  <a:gd name="connsiteX7" fmla="*/ 368103 w 449442"/>
                  <a:gd name="connsiteY7" fmla="*/ 150342 h 513855"/>
                  <a:gd name="connsiteX8" fmla="*/ 394415 w 449442"/>
                  <a:gd name="connsiteY8" fmla="*/ 37351 h 513855"/>
                  <a:gd name="connsiteX9" fmla="*/ 430030 w 449442"/>
                  <a:gd name="connsiteY9" fmla="*/ 4205 h 513855"/>
                  <a:gd name="connsiteX10" fmla="*/ 421085 w 449442"/>
                  <a:gd name="connsiteY10" fmla="*/ 63069 h 513855"/>
                  <a:gd name="connsiteX11" fmla="*/ 442612 w 449442"/>
                  <a:gd name="connsiteY11" fmla="*/ 123433 h 513855"/>
                  <a:gd name="connsiteX12" fmla="*/ 448219 w 449442"/>
                  <a:gd name="connsiteY12" fmla="*/ 224032 h 513855"/>
                  <a:gd name="connsiteX13" fmla="*/ 421794 w 449442"/>
                  <a:gd name="connsiteY13" fmla="*/ 352417 h 513855"/>
                  <a:gd name="connsiteX14" fmla="*/ 392822 w 449442"/>
                  <a:gd name="connsiteY14" fmla="*/ 455498 h 513855"/>
                  <a:gd name="connsiteX15" fmla="*/ 228239 w 449442"/>
                  <a:gd name="connsiteY15" fmla="*/ 513845 h 513855"/>
                  <a:gd name="connsiteX16" fmla="*/ 51324 w 449442"/>
                  <a:gd name="connsiteY16" fmla="*/ 459226 h 513855"/>
                  <a:gd name="connsiteX17" fmla="*/ 26869 w 449442"/>
                  <a:gd name="connsiteY17" fmla="*/ 339518 h 513855"/>
                  <a:gd name="connsiteX18" fmla="*/ 502 w 449442"/>
                  <a:gd name="connsiteY18" fmla="*/ 226090 h 513855"/>
                  <a:gd name="connsiteX19" fmla="*/ 16583 w 449442"/>
                  <a:gd name="connsiteY19" fmla="*/ 145856 h 513855"/>
                  <a:gd name="connsiteX20" fmla="*/ 95031 w 449442"/>
                  <a:gd name="connsiteY20" fmla="*/ 164947 h 513855"/>
                  <a:gd name="connsiteX21" fmla="*/ 159850 w 449442"/>
                  <a:gd name="connsiteY21" fmla="*/ 145074 h 513855"/>
                  <a:gd name="connsiteX0" fmla="*/ 159850 w 449442"/>
                  <a:gd name="connsiteY0" fmla="*/ 145074 h 513855"/>
                  <a:gd name="connsiteX1" fmla="*/ 284877 w 449442"/>
                  <a:gd name="connsiteY1" fmla="*/ 67832 h 513855"/>
                  <a:gd name="connsiteX2" fmla="*/ 294060 w 449442"/>
                  <a:gd name="connsiteY2" fmla="*/ 142531 h 513855"/>
                  <a:gd name="connsiteX3" fmla="*/ 322977 w 449442"/>
                  <a:gd name="connsiteY3" fmla="*/ 40209 h 513855"/>
                  <a:gd name="connsiteX4" fmla="*/ 353179 w 449442"/>
                  <a:gd name="connsiteY4" fmla="*/ 3791 h 513855"/>
                  <a:gd name="connsiteX5" fmla="*/ 352506 w 449442"/>
                  <a:gd name="connsiteY5" fmla="*/ 56401 h 513855"/>
                  <a:gd name="connsiteX6" fmla="*/ 368103 w 449442"/>
                  <a:gd name="connsiteY6" fmla="*/ 150342 h 513855"/>
                  <a:gd name="connsiteX7" fmla="*/ 394415 w 449442"/>
                  <a:gd name="connsiteY7" fmla="*/ 37351 h 513855"/>
                  <a:gd name="connsiteX8" fmla="*/ 430030 w 449442"/>
                  <a:gd name="connsiteY8" fmla="*/ 4205 h 513855"/>
                  <a:gd name="connsiteX9" fmla="*/ 421085 w 449442"/>
                  <a:gd name="connsiteY9" fmla="*/ 63069 h 513855"/>
                  <a:gd name="connsiteX10" fmla="*/ 442612 w 449442"/>
                  <a:gd name="connsiteY10" fmla="*/ 123433 h 513855"/>
                  <a:gd name="connsiteX11" fmla="*/ 448219 w 449442"/>
                  <a:gd name="connsiteY11" fmla="*/ 224032 h 513855"/>
                  <a:gd name="connsiteX12" fmla="*/ 421794 w 449442"/>
                  <a:gd name="connsiteY12" fmla="*/ 352417 h 513855"/>
                  <a:gd name="connsiteX13" fmla="*/ 392822 w 449442"/>
                  <a:gd name="connsiteY13" fmla="*/ 455498 h 513855"/>
                  <a:gd name="connsiteX14" fmla="*/ 228239 w 449442"/>
                  <a:gd name="connsiteY14" fmla="*/ 513845 h 513855"/>
                  <a:gd name="connsiteX15" fmla="*/ 51324 w 449442"/>
                  <a:gd name="connsiteY15" fmla="*/ 459226 h 513855"/>
                  <a:gd name="connsiteX16" fmla="*/ 26869 w 449442"/>
                  <a:gd name="connsiteY16" fmla="*/ 339518 h 513855"/>
                  <a:gd name="connsiteX17" fmla="*/ 502 w 449442"/>
                  <a:gd name="connsiteY17" fmla="*/ 226090 h 513855"/>
                  <a:gd name="connsiteX18" fmla="*/ 16583 w 449442"/>
                  <a:gd name="connsiteY18" fmla="*/ 145856 h 513855"/>
                  <a:gd name="connsiteX19" fmla="*/ 95031 w 449442"/>
                  <a:gd name="connsiteY19" fmla="*/ 164947 h 513855"/>
                  <a:gd name="connsiteX20" fmla="*/ 159850 w 449442"/>
                  <a:gd name="connsiteY20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22977 w 449442"/>
                  <a:gd name="connsiteY2" fmla="*/ 40209 h 513855"/>
                  <a:gd name="connsiteX3" fmla="*/ 353179 w 449442"/>
                  <a:gd name="connsiteY3" fmla="*/ 3791 h 513855"/>
                  <a:gd name="connsiteX4" fmla="*/ 352506 w 449442"/>
                  <a:gd name="connsiteY4" fmla="*/ 56401 h 513855"/>
                  <a:gd name="connsiteX5" fmla="*/ 368103 w 449442"/>
                  <a:gd name="connsiteY5" fmla="*/ 150342 h 513855"/>
                  <a:gd name="connsiteX6" fmla="*/ 394415 w 449442"/>
                  <a:gd name="connsiteY6" fmla="*/ 37351 h 513855"/>
                  <a:gd name="connsiteX7" fmla="*/ 430030 w 449442"/>
                  <a:gd name="connsiteY7" fmla="*/ 4205 h 513855"/>
                  <a:gd name="connsiteX8" fmla="*/ 421085 w 449442"/>
                  <a:gd name="connsiteY8" fmla="*/ 63069 h 513855"/>
                  <a:gd name="connsiteX9" fmla="*/ 442612 w 449442"/>
                  <a:gd name="connsiteY9" fmla="*/ 123433 h 513855"/>
                  <a:gd name="connsiteX10" fmla="*/ 448219 w 449442"/>
                  <a:gd name="connsiteY10" fmla="*/ 224032 h 513855"/>
                  <a:gd name="connsiteX11" fmla="*/ 421794 w 449442"/>
                  <a:gd name="connsiteY11" fmla="*/ 352417 h 513855"/>
                  <a:gd name="connsiteX12" fmla="*/ 392822 w 449442"/>
                  <a:gd name="connsiteY12" fmla="*/ 455498 h 513855"/>
                  <a:gd name="connsiteX13" fmla="*/ 228239 w 449442"/>
                  <a:gd name="connsiteY13" fmla="*/ 513845 h 513855"/>
                  <a:gd name="connsiteX14" fmla="*/ 51324 w 449442"/>
                  <a:gd name="connsiteY14" fmla="*/ 459226 h 513855"/>
                  <a:gd name="connsiteX15" fmla="*/ 26869 w 449442"/>
                  <a:gd name="connsiteY15" fmla="*/ 339518 h 513855"/>
                  <a:gd name="connsiteX16" fmla="*/ 502 w 449442"/>
                  <a:gd name="connsiteY16" fmla="*/ 226090 h 513855"/>
                  <a:gd name="connsiteX17" fmla="*/ 16583 w 449442"/>
                  <a:gd name="connsiteY17" fmla="*/ 145856 h 513855"/>
                  <a:gd name="connsiteX18" fmla="*/ 95031 w 449442"/>
                  <a:gd name="connsiteY18" fmla="*/ 164947 h 513855"/>
                  <a:gd name="connsiteX19" fmla="*/ 159850 w 449442"/>
                  <a:gd name="connsiteY19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17194 w 449442"/>
                  <a:gd name="connsiteY2" fmla="*/ 40209 h 513855"/>
                  <a:gd name="connsiteX3" fmla="*/ 353179 w 449442"/>
                  <a:gd name="connsiteY3" fmla="*/ 3791 h 513855"/>
                  <a:gd name="connsiteX4" fmla="*/ 352506 w 449442"/>
                  <a:gd name="connsiteY4" fmla="*/ 56401 h 513855"/>
                  <a:gd name="connsiteX5" fmla="*/ 368103 w 449442"/>
                  <a:gd name="connsiteY5" fmla="*/ 150342 h 513855"/>
                  <a:gd name="connsiteX6" fmla="*/ 394415 w 449442"/>
                  <a:gd name="connsiteY6" fmla="*/ 37351 h 513855"/>
                  <a:gd name="connsiteX7" fmla="*/ 430030 w 449442"/>
                  <a:gd name="connsiteY7" fmla="*/ 4205 h 513855"/>
                  <a:gd name="connsiteX8" fmla="*/ 421085 w 449442"/>
                  <a:gd name="connsiteY8" fmla="*/ 63069 h 513855"/>
                  <a:gd name="connsiteX9" fmla="*/ 442612 w 449442"/>
                  <a:gd name="connsiteY9" fmla="*/ 123433 h 513855"/>
                  <a:gd name="connsiteX10" fmla="*/ 448219 w 449442"/>
                  <a:gd name="connsiteY10" fmla="*/ 224032 h 513855"/>
                  <a:gd name="connsiteX11" fmla="*/ 421794 w 449442"/>
                  <a:gd name="connsiteY11" fmla="*/ 352417 h 513855"/>
                  <a:gd name="connsiteX12" fmla="*/ 392822 w 449442"/>
                  <a:gd name="connsiteY12" fmla="*/ 455498 h 513855"/>
                  <a:gd name="connsiteX13" fmla="*/ 228239 w 449442"/>
                  <a:gd name="connsiteY13" fmla="*/ 513845 h 513855"/>
                  <a:gd name="connsiteX14" fmla="*/ 51324 w 449442"/>
                  <a:gd name="connsiteY14" fmla="*/ 459226 h 513855"/>
                  <a:gd name="connsiteX15" fmla="*/ 26869 w 449442"/>
                  <a:gd name="connsiteY15" fmla="*/ 339518 h 513855"/>
                  <a:gd name="connsiteX16" fmla="*/ 502 w 449442"/>
                  <a:gd name="connsiteY16" fmla="*/ 226090 h 513855"/>
                  <a:gd name="connsiteX17" fmla="*/ 16583 w 449442"/>
                  <a:gd name="connsiteY17" fmla="*/ 145856 h 513855"/>
                  <a:gd name="connsiteX18" fmla="*/ 95031 w 449442"/>
                  <a:gd name="connsiteY18" fmla="*/ 164947 h 513855"/>
                  <a:gd name="connsiteX19" fmla="*/ 159850 w 449442"/>
                  <a:gd name="connsiteY19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53179 w 449442"/>
                  <a:gd name="connsiteY2" fmla="*/ 3791 h 513855"/>
                  <a:gd name="connsiteX3" fmla="*/ 352506 w 449442"/>
                  <a:gd name="connsiteY3" fmla="*/ 56401 h 513855"/>
                  <a:gd name="connsiteX4" fmla="*/ 368103 w 449442"/>
                  <a:gd name="connsiteY4" fmla="*/ 150342 h 513855"/>
                  <a:gd name="connsiteX5" fmla="*/ 394415 w 449442"/>
                  <a:gd name="connsiteY5" fmla="*/ 37351 h 513855"/>
                  <a:gd name="connsiteX6" fmla="*/ 430030 w 449442"/>
                  <a:gd name="connsiteY6" fmla="*/ 4205 h 513855"/>
                  <a:gd name="connsiteX7" fmla="*/ 421085 w 449442"/>
                  <a:gd name="connsiteY7" fmla="*/ 63069 h 513855"/>
                  <a:gd name="connsiteX8" fmla="*/ 442612 w 449442"/>
                  <a:gd name="connsiteY8" fmla="*/ 123433 h 513855"/>
                  <a:gd name="connsiteX9" fmla="*/ 448219 w 449442"/>
                  <a:gd name="connsiteY9" fmla="*/ 224032 h 513855"/>
                  <a:gd name="connsiteX10" fmla="*/ 421794 w 449442"/>
                  <a:gd name="connsiteY10" fmla="*/ 352417 h 513855"/>
                  <a:gd name="connsiteX11" fmla="*/ 392822 w 449442"/>
                  <a:gd name="connsiteY11" fmla="*/ 455498 h 513855"/>
                  <a:gd name="connsiteX12" fmla="*/ 228239 w 449442"/>
                  <a:gd name="connsiteY12" fmla="*/ 513845 h 513855"/>
                  <a:gd name="connsiteX13" fmla="*/ 51324 w 449442"/>
                  <a:gd name="connsiteY13" fmla="*/ 459226 h 513855"/>
                  <a:gd name="connsiteX14" fmla="*/ 26869 w 449442"/>
                  <a:gd name="connsiteY14" fmla="*/ 339518 h 513855"/>
                  <a:gd name="connsiteX15" fmla="*/ 502 w 449442"/>
                  <a:gd name="connsiteY15" fmla="*/ 226090 h 513855"/>
                  <a:gd name="connsiteX16" fmla="*/ 16583 w 449442"/>
                  <a:gd name="connsiteY16" fmla="*/ 145856 h 513855"/>
                  <a:gd name="connsiteX17" fmla="*/ 95031 w 449442"/>
                  <a:gd name="connsiteY17" fmla="*/ 164947 h 513855"/>
                  <a:gd name="connsiteX18" fmla="*/ 159850 w 449442"/>
                  <a:gd name="connsiteY18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52506 w 449442"/>
                  <a:gd name="connsiteY2" fmla="*/ 56401 h 513855"/>
                  <a:gd name="connsiteX3" fmla="*/ 368103 w 449442"/>
                  <a:gd name="connsiteY3" fmla="*/ 150342 h 513855"/>
                  <a:gd name="connsiteX4" fmla="*/ 394415 w 449442"/>
                  <a:gd name="connsiteY4" fmla="*/ 37351 h 513855"/>
                  <a:gd name="connsiteX5" fmla="*/ 430030 w 449442"/>
                  <a:gd name="connsiteY5" fmla="*/ 4205 h 513855"/>
                  <a:gd name="connsiteX6" fmla="*/ 421085 w 449442"/>
                  <a:gd name="connsiteY6" fmla="*/ 63069 h 513855"/>
                  <a:gd name="connsiteX7" fmla="*/ 442612 w 449442"/>
                  <a:gd name="connsiteY7" fmla="*/ 123433 h 513855"/>
                  <a:gd name="connsiteX8" fmla="*/ 448219 w 449442"/>
                  <a:gd name="connsiteY8" fmla="*/ 224032 h 513855"/>
                  <a:gd name="connsiteX9" fmla="*/ 421794 w 449442"/>
                  <a:gd name="connsiteY9" fmla="*/ 352417 h 513855"/>
                  <a:gd name="connsiteX10" fmla="*/ 392822 w 449442"/>
                  <a:gd name="connsiteY10" fmla="*/ 455498 h 513855"/>
                  <a:gd name="connsiteX11" fmla="*/ 228239 w 449442"/>
                  <a:gd name="connsiteY11" fmla="*/ 513845 h 513855"/>
                  <a:gd name="connsiteX12" fmla="*/ 51324 w 449442"/>
                  <a:gd name="connsiteY12" fmla="*/ 459226 h 513855"/>
                  <a:gd name="connsiteX13" fmla="*/ 26869 w 449442"/>
                  <a:gd name="connsiteY13" fmla="*/ 339518 h 513855"/>
                  <a:gd name="connsiteX14" fmla="*/ 502 w 449442"/>
                  <a:gd name="connsiteY14" fmla="*/ 226090 h 513855"/>
                  <a:gd name="connsiteX15" fmla="*/ 16583 w 449442"/>
                  <a:gd name="connsiteY15" fmla="*/ 145856 h 513855"/>
                  <a:gd name="connsiteX16" fmla="*/ 95031 w 449442"/>
                  <a:gd name="connsiteY16" fmla="*/ 164947 h 513855"/>
                  <a:gd name="connsiteX17" fmla="*/ 159850 w 449442"/>
                  <a:gd name="connsiteY17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68103 w 449442"/>
                  <a:gd name="connsiteY2" fmla="*/ 150342 h 513855"/>
                  <a:gd name="connsiteX3" fmla="*/ 394415 w 449442"/>
                  <a:gd name="connsiteY3" fmla="*/ 37351 h 513855"/>
                  <a:gd name="connsiteX4" fmla="*/ 430030 w 449442"/>
                  <a:gd name="connsiteY4" fmla="*/ 4205 h 513855"/>
                  <a:gd name="connsiteX5" fmla="*/ 421085 w 449442"/>
                  <a:gd name="connsiteY5" fmla="*/ 63069 h 513855"/>
                  <a:gd name="connsiteX6" fmla="*/ 442612 w 449442"/>
                  <a:gd name="connsiteY6" fmla="*/ 123433 h 513855"/>
                  <a:gd name="connsiteX7" fmla="*/ 448219 w 449442"/>
                  <a:gd name="connsiteY7" fmla="*/ 224032 h 513855"/>
                  <a:gd name="connsiteX8" fmla="*/ 421794 w 449442"/>
                  <a:gd name="connsiteY8" fmla="*/ 352417 h 513855"/>
                  <a:gd name="connsiteX9" fmla="*/ 392822 w 449442"/>
                  <a:gd name="connsiteY9" fmla="*/ 455498 h 513855"/>
                  <a:gd name="connsiteX10" fmla="*/ 228239 w 449442"/>
                  <a:gd name="connsiteY10" fmla="*/ 513845 h 513855"/>
                  <a:gd name="connsiteX11" fmla="*/ 51324 w 449442"/>
                  <a:gd name="connsiteY11" fmla="*/ 459226 h 513855"/>
                  <a:gd name="connsiteX12" fmla="*/ 26869 w 449442"/>
                  <a:gd name="connsiteY12" fmla="*/ 339518 h 513855"/>
                  <a:gd name="connsiteX13" fmla="*/ 502 w 449442"/>
                  <a:gd name="connsiteY13" fmla="*/ 226090 h 513855"/>
                  <a:gd name="connsiteX14" fmla="*/ 16583 w 449442"/>
                  <a:gd name="connsiteY14" fmla="*/ 145856 h 513855"/>
                  <a:gd name="connsiteX15" fmla="*/ 95031 w 449442"/>
                  <a:gd name="connsiteY15" fmla="*/ 164947 h 513855"/>
                  <a:gd name="connsiteX16" fmla="*/ 159850 w 449442"/>
                  <a:gd name="connsiteY16" fmla="*/ 145074 h 513855"/>
                  <a:gd name="connsiteX0" fmla="*/ 159850 w 449442"/>
                  <a:gd name="connsiteY0" fmla="*/ 143342 h 512123"/>
                  <a:gd name="connsiteX1" fmla="*/ 294060 w 449442"/>
                  <a:gd name="connsiteY1" fmla="*/ 140799 h 512123"/>
                  <a:gd name="connsiteX2" fmla="*/ 368103 w 449442"/>
                  <a:gd name="connsiteY2" fmla="*/ 148610 h 512123"/>
                  <a:gd name="connsiteX3" fmla="*/ 430030 w 449442"/>
                  <a:gd name="connsiteY3" fmla="*/ 2473 h 512123"/>
                  <a:gd name="connsiteX4" fmla="*/ 421085 w 449442"/>
                  <a:gd name="connsiteY4" fmla="*/ 61337 h 512123"/>
                  <a:gd name="connsiteX5" fmla="*/ 442612 w 449442"/>
                  <a:gd name="connsiteY5" fmla="*/ 121701 h 512123"/>
                  <a:gd name="connsiteX6" fmla="*/ 448219 w 449442"/>
                  <a:gd name="connsiteY6" fmla="*/ 222300 h 512123"/>
                  <a:gd name="connsiteX7" fmla="*/ 421794 w 449442"/>
                  <a:gd name="connsiteY7" fmla="*/ 350685 h 512123"/>
                  <a:gd name="connsiteX8" fmla="*/ 392822 w 449442"/>
                  <a:gd name="connsiteY8" fmla="*/ 453766 h 512123"/>
                  <a:gd name="connsiteX9" fmla="*/ 228239 w 449442"/>
                  <a:gd name="connsiteY9" fmla="*/ 512113 h 512123"/>
                  <a:gd name="connsiteX10" fmla="*/ 51324 w 449442"/>
                  <a:gd name="connsiteY10" fmla="*/ 457494 h 512123"/>
                  <a:gd name="connsiteX11" fmla="*/ 26869 w 449442"/>
                  <a:gd name="connsiteY11" fmla="*/ 337786 h 512123"/>
                  <a:gd name="connsiteX12" fmla="*/ 502 w 449442"/>
                  <a:gd name="connsiteY12" fmla="*/ 224358 h 512123"/>
                  <a:gd name="connsiteX13" fmla="*/ 16583 w 449442"/>
                  <a:gd name="connsiteY13" fmla="*/ 144124 h 512123"/>
                  <a:gd name="connsiteX14" fmla="*/ 95031 w 449442"/>
                  <a:gd name="connsiteY14" fmla="*/ 163215 h 512123"/>
                  <a:gd name="connsiteX15" fmla="*/ 159850 w 449442"/>
                  <a:gd name="connsiteY15" fmla="*/ 143342 h 512123"/>
                  <a:gd name="connsiteX0" fmla="*/ 159850 w 449442"/>
                  <a:gd name="connsiteY0" fmla="*/ 82369 h 451150"/>
                  <a:gd name="connsiteX1" fmla="*/ 294060 w 449442"/>
                  <a:gd name="connsiteY1" fmla="*/ 79826 h 451150"/>
                  <a:gd name="connsiteX2" fmla="*/ 368103 w 449442"/>
                  <a:gd name="connsiteY2" fmla="*/ 87637 h 451150"/>
                  <a:gd name="connsiteX3" fmla="*/ 421085 w 449442"/>
                  <a:gd name="connsiteY3" fmla="*/ 364 h 451150"/>
                  <a:gd name="connsiteX4" fmla="*/ 442612 w 449442"/>
                  <a:gd name="connsiteY4" fmla="*/ 60728 h 451150"/>
                  <a:gd name="connsiteX5" fmla="*/ 448219 w 449442"/>
                  <a:gd name="connsiteY5" fmla="*/ 161327 h 451150"/>
                  <a:gd name="connsiteX6" fmla="*/ 421794 w 449442"/>
                  <a:gd name="connsiteY6" fmla="*/ 289712 h 451150"/>
                  <a:gd name="connsiteX7" fmla="*/ 392822 w 449442"/>
                  <a:gd name="connsiteY7" fmla="*/ 392793 h 451150"/>
                  <a:gd name="connsiteX8" fmla="*/ 228239 w 449442"/>
                  <a:gd name="connsiteY8" fmla="*/ 451140 h 451150"/>
                  <a:gd name="connsiteX9" fmla="*/ 51324 w 449442"/>
                  <a:gd name="connsiteY9" fmla="*/ 396521 h 451150"/>
                  <a:gd name="connsiteX10" fmla="*/ 26869 w 449442"/>
                  <a:gd name="connsiteY10" fmla="*/ 276813 h 451150"/>
                  <a:gd name="connsiteX11" fmla="*/ 502 w 449442"/>
                  <a:gd name="connsiteY11" fmla="*/ 163385 h 451150"/>
                  <a:gd name="connsiteX12" fmla="*/ 16583 w 449442"/>
                  <a:gd name="connsiteY12" fmla="*/ 83151 h 451150"/>
                  <a:gd name="connsiteX13" fmla="*/ 95031 w 449442"/>
                  <a:gd name="connsiteY13" fmla="*/ 102242 h 451150"/>
                  <a:gd name="connsiteX14" fmla="*/ 159850 w 449442"/>
                  <a:gd name="connsiteY14" fmla="*/ 82369 h 451150"/>
                  <a:gd name="connsiteX0" fmla="*/ 159850 w 451734"/>
                  <a:gd name="connsiteY0" fmla="*/ 24186 h 392967"/>
                  <a:gd name="connsiteX1" fmla="*/ 294060 w 451734"/>
                  <a:gd name="connsiteY1" fmla="*/ 21643 h 392967"/>
                  <a:gd name="connsiteX2" fmla="*/ 368103 w 451734"/>
                  <a:gd name="connsiteY2" fmla="*/ 29454 h 392967"/>
                  <a:gd name="connsiteX3" fmla="*/ 442612 w 451734"/>
                  <a:gd name="connsiteY3" fmla="*/ 2545 h 392967"/>
                  <a:gd name="connsiteX4" fmla="*/ 448219 w 451734"/>
                  <a:gd name="connsiteY4" fmla="*/ 103144 h 392967"/>
                  <a:gd name="connsiteX5" fmla="*/ 421794 w 451734"/>
                  <a:gd name="connsiteY5" fmla="*/ 231529 h 392967"/>
                  <a:gd name="connsiteX6" fmla="*/ 392822 w 451734"/>
                  <a:gd name="connsiteY6" fmla="*/ 334610 h 392967"/>
                  <a:gd name="connsiteX7" fmla="*/ 228239 w 451734"/>
                  <a:gd name="connsiteY7" fmla="*/ 392957 h 392967"/>
                  <a:gd name="connsiteX8" fmla="*/ 51324 w 451734"/>
                  <a:gd name="connsiteY8" fmla="*/ 338338 h 392967"/>
                  <a:gd name="connsiteX9" fmla="*/ 26869 w 451734"/>
                  <a:gd name="connsiteY9" fmla="*/ 218630 h 392967"/>
                  <a:gd name="connsiteX10" fmla="*/ 502 w 451734"/>
                  <a:gd name="connsiteY10" fmla="*/ 105202 h 392967"/>
                  <a:gd name="connsiteX11" fmla="*/ 16583 w 451734"/>
                  <a:gd name="connsiteY11" fmla="*/ 24968 h 392967"/>
                  <a:gd name="connsiteX12" fmla="*/ 95031 w 451734"/>
                  <a:gd name="connsiteY12" fmla="*/ 44059 h 392967"/>
                  <a:gd name="connsiteX13" fmla="*/ 159850 w 451734"/>
                  <a:gd name="connsiteY13" fmla="*/ 24186 h 392967"/>
                  <a:gd name="connsiteX0" fmla="*/ 159850 w 456702"/>
                  <a:gd name="connsiteY0" fmla="*/ 25232 h 394013"/>
                  <a:gd name="connsiteX1" fmla="*/ 294060 w 456702"/>
                  <a:gd name="connsiteY1" fmla="*/ 22689 h 394013"/>
                  <a:gd name="connsiteX2" fmla="*/ 442612 w 456702"/>
                  <a:gd name="connsiteY2" fmla="*/ 3591 h 394013"/>
                  <a:gd name="connsiteX3" fmla="*/ 448219 w 456702"/>
                  <a:gd name="connsiteY3" fmla="*/ 104190 h 394013"/>
                  <a:gd name="connsiteX4" fmla="*/ 421794 w 456702"/>
                  <a:gd name="connsiteY4" fmla="*/ 232575 h 394013"/>
                  <a:gd name="connsiteX5" fmla="*/ 392822 w 456702"/>
                  <a:gd name="connsiteY5" fmla="*/ 335656 h 394013"/>
                  <a:gd name="connsiteX6" fmla="*/ 228239 w 456702"/>
                  <a:gd name="connsiteY6" fmla="*/ 394003 h 394013"/>
                  <a:gd name="connsiteX7" fmla="*/ 51324 w 456702"/>
                  <a:gd name="connsiteY7" fmla="*/ 339384 h 394013"/>
                  <a:gd name="connsiteX8" fmla="*/ 26869 w 456702"/>
                  <a:gd name="connsiteY8" fmla="*/ 219676 h 394013"/>
                  <a:gd name="connsiteX9" fmla="*/ 502 w 456702"/>
                  <a:gd name="connsiteY9" fmla="*/ 106248 h 394013"/>
                  <a:gd name="connsiteX10" fmla="*/ 16583 w 456702"/>
                  <a:gd name="connsiteY10" fmla="*/ 26014 h 394013"/>
                  <a:gd name="connsiteX11" fmla="*/ 95031 w 456702"/>
                  <a:gd name="connsiteY11" fmla="*/ 45105 h 394013"/>
                  <a:gd name="connsiteX12" fmla="*/ 159850 w 456702"/>
                  <a:gd name="connsiteY12" fmla="*/ 25232 h 394013"/>
                  <a:gd name="connsiteX0" fmla="*/ 159850 w 456702"/>
                  <a:gd name="connsiteY0" fmla="*/ 25232 h 394013"/>
                  <a:gd name="connsiteX1" fmla="*/ 294060 w 456702"/>
                  <a:gd name="connsiteY1" fmla="*/ 22689 h 394013"/>
                  <a:gd name="connsiteX2" fmla="*/ 442612 w 456702"/>
                  <a:gd name="connsiteY2" fmla="*/ 3591 h 394013"/>
                  <a:gd name="connsiteX3" fmla="*/ 448219 w 456702"/>
                  <a:gd name="connsiteY3" fmla="*/ 104190 h 394013"/>
                  <a:gd name="connsiteX4" fmla="*/ 421794 w 456702"/>
                  <a:gd name="connsiteY4" fmla="*/ 232575 h 394013"/>
                  <a:gd name="connsiteX5" fmla="*/ 392822 w 456702"/>
                  <a:gd name="connsiteY5" fmla="*/ 335656 h 394013"/>
                  <a:gd name="connsiteX6" fmla="*/ 228239 w 456702"/>
                  <a:gd name="connsiteY6" fmla="*/ 394003 h 394013"/>
                  <a:gd name="connsiteX7" fmla="*/ 51324 w 456702"/>
                  <a:gd name="connsiteY7" fmla="*/ 339384 h 394013"/>
                  <a:gd name="connsiteX8" fmla="*/ 26869 w 456702"/>
                  <a:gd name="connsiteY8" fmla="*/ 219676 h 394013"/>
                  <a:gd name="connsiteX9" fmla="*/ 502 w 456702"/>
                  <a:gd name="connsiteY9" fmla="*/ 106248 h 394013"/>
                  <a:gd name="connsiteX10" fmla="*/ 16583 w 456702"/>
                  <a:gd name="connsiteY10" fmla="*/ 26014 h 394013"/>
                  <a:gd name="connsiteX11" fmla="*/ 159850 w 456702"/>
                  <a:gd name="connsiteY11" fmla="*/ 25232 h 394013"/>
                  <a:gd name="connsiteX0" fmla="*/ 159850 w 456702"/>
                  <a:gd name="connsiteY0" fmla="*/ 21641 h 390422"/>
                  <a:gd name="connsiteX1" fmla="*/ 442612 w 456702"/>
                  <a:gd name="connsiteY1" fmla="*/ 0 h 390422"/>
                  <a:gd name="connsiteX2" fmla="*/ 448219 w 456702"/>
                  <a:gd name="connsiteY2" fmla="*/ 100599 h 390422"/>
                  <a:gd name="connsiteX3" fmla="*/ 421794 w 456702"/>
                  <a:gd name="connsiteY3" fmla="*/ 228984 h 390422"/>
                  <a:gd name="connsiteX4" fmla="*/ 392822 w 456702"/>
                  <a:gd name="connsiteY4" fmla="*/ 332065 h 390422"/>
                  <a:gd name="connsiteX5" fmla="*/ 228239 w 456702"/>
                  <a:gd name="connsiteY5" fmla="*/ 390412 h 390422"/>
                  <a:gd name="connsiteX6" fmla="*/ 51324 w 456702"/>
                  <a:gd name="connsiteY6" fmla="*/ 335793 h 390422"/>
                  <a:gd name="connsiteX7" fmla="*/ 26869 w 456702"/>
                  <a:gd name="connsiteY7" fmla="*/ 216085 h 390422"/>
                  <a:gd name="connsiteX8" fmla="*/ 502 w 456702"/>
                  <a:gd name="connsiteY8" fmla="*/ 102657 h 390422"/>
                  <a:gd name="connsiteX9" fmla="*/ 16583 w 456702"/>
                  <a:gd name="connsiteY9" fmla="*/ 22423 h 390422"/>
                  <a:gd name="connsiteX10" fmla="*/ 159850 w 456702"/>
                  <a:gd name="connsiteY10" fmla="*/ 21641 h 390422"/>
                  <a:gd name="connsiteX0" fmla="*/ 229544 w 467839"/>
                  <a:gd name="connsiteY0" fmla="*/ 23900 h 394114"/>
                  <a:gd name="connsiteX1" fmla="*/ 448673 w 467839"/>
                  <a:gd name="connsiteY1" fmla="*/ 3692 h 394114"/>
                  <a:gd name="connsiteX2" fmla="*/ 454280 w 467839"/>
                  <a:gd name="connsiteY2" fmla="*/ 104291 h 394114"/>
                  <a:gd name="connsiteX3" fmla="*/ 427855 w 467839"/>
                  <a:gd name="connsiteY3" fmla="*/ 232676 h 394114"/>
                  <a:gd name="connsiteX4" fmla="*/ 398883 w 467839"/>
                  <a:gd name="connsiteY4" fmla="*/ 335757 h 394114"/>
                  <a:gd name="connsiteX5" fmla="*/ 234300 w 467839"/>
                  <a:gd name="connsiteY5" fmla="*/ 394104 h 394114"/>
                  <a:gd name="connsiteX6" fmla="*/ 57385 w 467839"/>
                  <a:gd name="connsiteY6" fmla="*/ 339485 h 394114"/>
                  <a:gd name="connsiteX7" fmla="*/ 32930 w 467839"/>
                  <a:gd name="connsiteY7" fmla="*/ 219777 h 394114"/>
                  <a:gd name="connsiteX8" fmla="*/ 6563 w 467839"/>
                  <a:gd name="connsiteY8" fmla="*/ 106349 h 394114"/>
                  <a:gd name="connsiteX9" fmla="*/ 22644 w 467839"/>
                  <a:gd name="connsiteY9" fmla="*/ 26115 h 394114"/>
                  <a:gd name="connsiteX10" fmla="*/ 229544 w 467839"/>
                  <a:gd name="connsiteY10" fmla="*/ 23900 h 394114"/>
                  <a:gd name="connsiteX0" fmla="*/ 229544 w 467839"/>
                  <a:gd name="connsiteY0" fmla="*/ 23900 h 394114"/>
                  <a:gd name="connsiteX1" fmla="*/ 448673 w 467839"/>
                  <a:gd name="connsiteY1" fmla="*/ 3692 h 394114"/>
                  <a:gd name="connsiteX2" fmla="*/ 454280 w 467839"/>
                  <a:gd name="connsiteY2" fmla="*/ 104291 h 394114"/>
                  <a:gd name="connsiteX3" fmla="*/ 427855 w 467839"/>
                  <a:gd name="connsiteY3" fmla="*/ 232676 h 394114"/>
                  <a:gd name="connsiteX4" fmla="*/ 398883 w 467839"/>
                  <a:gd name="connsiteY4" fmla="*/ 335757 h 394114"/>
                  <a:gd name="connsiteX5" fmla="*/ 234300 w 467839"/>
                  <a:gd name="connsiteY5" fmla="*/ 394104 h 394114"/>
                  <a:gd name="connsiteX6" fmla="*/ 57385 w 467839"/>
                  <a:gd name="connsiteY6" fmla="*/ 339485 h 394114"/>
                  <a:gd name="connsiteX7" fmla="*/ 32930 w 467839"/>
                  <a:gd name="connsiteY7" fmla="*/ 219777 h 394114"/>
                  <a:gd name="connsiteX8" fmla="*/ 6563 w 467839"/>
                  <a:gd name="connsiteY8" fmla="*/ 106349 h 394114"/>
                  <a:gd name="connsiteX9" fmla="*/ 22644 w 467839"/>
                  <a:gd name="connsiteY9" fmla="*/ 26115 h 394114"/>
                  <a:gd name="connsiteX10" fmla="*/ 229544 w 467839"/>
                  <a:gd name="connsiteY10" fmla="*/ 23900 h 394114"/>
                  <a:gd name="connsiteX0" fmla="*/ 223386 w 467886"/>
                  <a:gd name="connsiteY0" fmla="*/ 19229 h 395175"/>
                  <a:gd name="connsiteX1" fmla="*/ 448300 w 467886"/>
                  <a:gd name="connsiteY1" fmla="*/ 4753 h 395175"/>
                  <a:gd name="connsiteX2" fmla="*/ 453907 w 467886"/>
                  <a:gd name="connsiteY2" fmla="*/ 105352 h 395175"/>
                  <a:gd name="connsiteX3" fmla="*/ 427482 w 467886"/>
                  <a:gd name="connsiteY3" fmla="*/ 233737 h 395175"/>
                  <a:gd name="connsiteX4" fmla="*/ 398510 w 467886"/>
                  <a:gd name="connsiteY4" fmla="*/ 336818 h 395175"/>
                  <a:gd name="connsiteX5" fmla="*/ 233927 w 467886"/>
                  <a:gd name="connsiteY5" fmla="*/ 395165 h 395175"/>
                  <a:gd name="connsiteX6" fmla="*/ 57012 w 467886"/>
                  <a:gd name="connsiteY6" fmla="*/ 340546 h 395175"/>
                  <a:gd name="connsiteX7" fmla="*/ 32557 w 467886"/>
                  <a:gd name="connsiteY7" fmla="*/ 220838 h 395175"/>
                  <a:gd name="connsiteX8" fmla="*/ 6190 w 467886"/>
                  <a:gd name="connsiteY8" fmla="*/ 107410 h 395175"/>
                  <a:gd name="connsiteX9" fmla="*/ 22271 w 467886"/>
                  <a:gd name="connsiteY9" fmla="*/ 27176 h 395175"/>
                  <a:gd name="connsiteX10" fmla="*/ 223386 w 467886"/>
                  <a:gd name="connsiteY10" fmla="*/ 19229 h 395175"/>
                  <a:gd name="connsiteX0" fmla="*/ 229543 w 467839"/>
                  <a:gd name="connsiteY0" fmla="*/ 11915 h 397892"/>
                  <a:gd name="connsiteX1" fmla="*/ 448673 w 467839"/>
                  <a:gd name="connsiteY1" fmla="*/ 7470 h 397892"/>
                  <a:gd name="connsiteX2" fmla="*/ 454280 w 467839"/>
                  <a:gd name="connsiteY2" fmla="*/ 108069 h 397892"/>
                  <a:gd name="connsiteX3" fmla="*/ 427855 w 467839"/>
                  <a:gd name="connsiteY3" fmla="*/ 236454 h 397892"/>
                  <a:gd name="connsiteX4" fmla="*/ 398883 w 467839"/>
                  <a:gd name="connsiteY4" fmla="*/ 339535 h 397892"/>
                  <a:gd name="connsiteX5" fmla="*/ 234300 w 467839"/>
                  <a:gd name="connsiteY5" fmla="*/ 397882 h 397892"/>
                  <a:gd name="connsiteX6" fmla="*/ 57385 w 467839"/>
                  <a:gd name="connsiteY6" fmla="*/ 343263 h 397892"/>
                  <a:gd name="connsiteX7" fmla="*/ 32930 w 467839"/>
                  <a:gd name="connsiteY7" fmla="*/ 223555 h 397892"/>
                  <a:gd name="connsiteX8" fmla="*/ 6563 w 467839"/>
                  <a:gd name="connsiteY8" fmla="*/ 110127 h 397892"/>
                  <a:gd name="connsiteX9" fmla="*/ 22644 w 467839"/>
                  <a:gd name="connsiteY9" fmla="*/ 29893 h 397892"/>
                  <a:gd name="connsiteX10" fmla="*/ 229543 w 467839"/>
                  <a:gd name="connsiteY10" fmla="*/ 11915 h 397892"/>
                  <a:gd name="connsiteX0" fmla="*/ 229543 w 460158"/>
                  <a:gd name="connsiteY0" fmla="*/ 11173 h 397150"/>
                  <a:gd name="connsiteX1" fmla="*/ 448673 w 460158"/>
                  <a:gd name="connsiteY1" fmla="*/ 6728 h 397150"/>
                  <a:gd name="connsiteX2" fmla="*/ 429212 w 460158"/>
                  <a:gd name="connsiteY2" fmla="*/ 97296 h 397150"/>
                  <a:gd name="connsiteX3" fmla="*/ 427855 w 460158"/>
                  <a:gd name="connsiteY3" fmla="*/ 235712 h 397150"/>
                  <a:gd name="connsiteX4" fmla="*/ 398883 w 460158"/>
                  <a:gd name="connsiteY4" fmla="*/ 338793 h 397150"/>
                  <a:gd name="connsiteX5" fmla="*/ 234300 w 460158"/>
                  <a:gd name="connsiteY5" fmla="*/ 397140 h 397150"/>
                  <a:gd name="connsiteX6" fmla="*/ 57385 w 460158"/>
                  <a:gd name="connsiteY6" fmla="*/ 342521 h 397150"/>
                  <a:gd name="connsiteX7" fmla="*/ 32930 w 460158"/>
                  <a:gd name="connsiteY7" fmla="*/ 222813 h 397150"/>
                  <a:gd name="connsiteX8" fmla="*/ 6563 w 460158"/>
                  <a:gd name="connsiteY8" fmla="*/ 109385 h 397150"/>
                  <a:gd name="connsiteX9" fmla="*/ 22644 w 460158"/>
                  <a:gd name="connsiteY9" fmla="*/ 29151 h 397150"/>
                  <a:gd name="connsiteX10" fmla="*/ 229543 w 460158"/>
                  <a:gd name="connsiteY10" fmla="*/ 11173 h 39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0158" h="397150">
                    <a:moveTo>
                      <a:pt x="229543" y="11173"/>
                    </a:moveTo>
                    <a:cubicBezTo>
                      <a:pt x="302586" y="4437"/>
                      <a:pt x="415395" y="-7626"/>
                      <a:pt x="448673" y="6728"/>
                    </a:cubicBezTo>
                    <a:cubicBezTo>
                      <a:pt x="481951" y="21082"/>
                      <a:pt x="432682" y="59132"/>
                      <a:pt x="429212" y="97296"/>
                    </a:cubicBezTo>
                    <a:cubicBezTo>
                      <a:pt x="425742" y="135460"/>
                      <a:pt x="430017" y="193074"/>
                      <a:pt x="427855" y="235712"/>
                    </a:cubicBezTo>
                    <a:cubicBezTo>
                      <a:pt x="425693" y="278350"/>
                      <a:pt x="431142" y="311888"/>
                      <a:pt x="398883" y="338793"/>
                    </a:cubicBezTo>
                    <a:cubicBezTo>
                      <a:pt x="366624" y="365698"/>
                      <a:pt x="291216" y="396519"/>
                      <a:pt x="234300" y="397140"/>
                    </a:cubicBezTo>
                    <a:cubicBezTo>
                      <a:pt x="177384" y="397761"/>
                      <a:pt x="90947" y="371576"/>
                      <a:pt x="57385" y="342521"/>
                    </a:cubicBezTo>
                    <a:cubicBezTo>
                      <a:pt x="23823" y="313467"/>
                      <a:pt x="38508" y="266446"/>
                      <a:pt x="32930" y="222813"/>
                    </a:cubicBezTo>
                    <a:cubicBezTo>
                      <a:pt x="27352" y="179180"/>
                      <a:pt x="8277" y="141662"/>
                      <a:pt x="6563" y="109385"/>
                    </a:cubicBezTo>
                    <a:cubicBezTo>
                      <a:pt x="4849" y="77108"/>
                      <a:pt x="-14519" y="45520"/>
                      <a:pt x="22644" y="29151"/>
                    </a:cubicBezTo>
                    <a:cubicBezTo>
                      <a:pt x="59807" y="12782"/>
                      <a:pt x="156500" y="17909"/>
                      <a:pt x="229543" y="11173"/>
                    </a:cubicBezTo>
                    <a:close/>
                  </a:path>
                </a:pathLst>
              </a:custGeom>
              <a:solidFill>
                <a:srgbClr val="BB9BD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613" name="Group 5612">
                <a:extLst>
                  <a:ext uri="{FF2B5EF4-FFF2-40B4-BE49-F238E27FC236}">
                    <a16:creationId xmlns:a16="http://schemas.microsoft.com/office/drawing/2014/main" id="{AC8B2EEC-FE8C-96D3-8BA5-67B035BAB769}"/>
                  </a:ext>
                </a:extLst>
              </p:cNvPr>
              <p:cNvGrpSpPr/>
              <p:nvPr/>
            </p:nvGrpSpPr>
            <p:grpSpPr>
              <a:xfrm>
                <a:off x="2326623" y="4602543"/>
                <a:ext cx="963422" cy="915811"/>
                <a:chOff x="4282682" y="2332578"/>
                <a:chExt cx="147396" cy="140112"/>
              </a:xfrm>
            </p:grpSpPr>
            <p:sp>
              <p:nvSpPr>
                <p:cNvPr id="5630" name="Oval 3">
                  <a:extLst>
                    <a:ext uri="{FF2B5EF4-FFF2-40B4-BE49-F238E27FC236}">
                      <a16:creationId xmlns:a16="http://schemas.microsoft.com/office/drawing/2014/main" id="{058F08D2-2A1C-47D6-6CFA-7063204FBB37}"/>
                    </a:ext>
                  </a:extLst>
                </p:cNvPr>
                <p:cNvSpPr/>
                <p:nvPr/>
              </p:nvSpPr>
              <p:spPr>
                <a:xfrm>
                  <a:off x="4284436" y="2335851"/>
                  <a:ext cx="145642" cy="136839"/>
                </a:xfrm>
                <a:custGeom>
                  <a:avLst/>
                  <a:gdLst>
                    <a:gd name="connsiteX0" fmla="*/ 0 w 145426"/>
                    <a:gd name="connsiteY0" fmla="*/ 71277 h 142554"/>
                    <a:gd name="connsiteX1" fmla="*/ 72713 w 145426"/>
                    <a:gd name="connsiteY1" fmla="*/ 0 h 142554"/>
                    <a:gd name="connsiteX2" fmla="*/ 145426 w 145426"/>
                    <a:gd name="connsiteY2" fmla="*/ 71277 h 142554"/>
                    <a:gd name="connsiteX3" fmla="*/ 72713 w 145426"/>
                    <a:gd name="connsiteY3" fmla="*/ 142554 h 142554"/>
                    <a:gd name="connsiteX4" fmla="*/ 0 w 145426"/>
                    <a:gd name="connsiteY4" fmla="*/ 71277 h 142554"/>
                    <a:gd name="connsiteX0" fmla="*/ 216 w 145642"/>
                    <a:gd name="connsiteY0" fmla="*/ 65562 h 136839"/>
                    <a:gd name="connsiteX1" fmla="*/ 57689 w 145642"/>
                    <a:gd name="connsiteY1" fmla="*/ 0 h 136839"/>
                    <a:gd name="connsiteX2" fmla="*/ 145642 w 145642"/>
                    <a:gd name="connsiteY2" fmla="*/ 65562 h 136839"/>
                    <a:gd name="connsiteX3" fmla="*/ 72929 w 145642"/>
                    <a:gd name="connsiteY3" fmla="*/ 136839 h 136839"/>
                    <a:gd name="connsiteX4" fmla="*/ 216 w 145642"/>
                    <a:gd name="connsiteY4" fmla="*/ 65562 h 136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642" h="136839">
                      <a:moveTo>
                        <a:pt x="216" y="65562"/>
                      </a:moveTo>
                      <a:cubicBezTo>
                        <a:pt x="-2324" y="42756"/>
                        <a:pt x="17531" y="0"/>
                        <a:pt x="57689" y="0"/>
                      </a:cubicBezTo>
                      <a:cubicBezTo>
                        <a:pt x="97847" y="0"/>
                        <a:pt x="145642" y="26197"/>
                        <a:pt x="145642" y="65562"/>
                      </a:cubicBezTo>
                      <a:cubicBezTo>
                        <a:pt x="145642" y="104927"/>
                        <a:pt x="113087" y="136839"/>
                        <a:pt x="72929" y="136839"/>
                      </a:cubicBezTo>
                      <a:cubicBezTo>
                        <a:pt x="32771" y="136839"/>
                        <a:pt x="2756" y="88368"/>
                        <a:pt x="216" y="65562"/>
                      </a:cubicBezTo>
                      <a:close/>
                    </a:path>
                  </a:pathLst>
                </a:custGeom>
                <a:solidFill>
                  <a:srgbClr val="B361A4"/>
                </a:solidFill>
                <a:ln w="285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wrap="none"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31" name="Oval 3">
                  <a:extLst>
                    <a:ext uri="{FF2B5EF4-FFF2-40B4-BE49-F238E27FC236}">
                      <a16:creationId xmlns:a16="http://schemas.microsoft.com/office/drawing/2014/main" id="{80D73894-AA1B-2BC0-2A2A-8CBF3C89FA05}"/>
                    </a:ext>
                  </a:extLst>
                </p:cNvPr>
                <p:cNvSpPr/>
                <p:nvPr/>
              </p:nvSpPr>
              <p:spPr>
                <a:xfrm>
                  <a:off x="4282682" y="2332578"/>
                  <a:ext cx="115964" cy="110759"/>
                </a:xfrm>
                <a:custGeom>
                  <a:avLst/>
                  <a:gdLst>
                    <a:gd name="connsiteX0" fmla="*/ 0 w 145426"/>
                    <a:gd name="connsiteY0" fmla="*/ 71277 h 142554"/>
                    <a:gd name="connsiteX1" fmla="*/ 72713 w 145426"/>
                    <a:gd name="connsiteY1" fmla="*/ 0 h 142554"/>
                    <a:gd name="connsiteX2" fmla="*/ 145426 w 145426"/>
                    <a:gd name="connsiteY2" fmla="*/ 71277 h 142554"/>
                    <a:gd name="connsiteX3" fmla="*/ 72713 w 145426"/>
                    <a:gd name="connsiteY3" fmla="*/ 142554 h 142554"/>
                    <a:gd name="connsiteX4" fmla="*/ 0 w 145426"/>
                    <a:gd name="connsiteY4" fmla="*/ 71277 h 142554"/>
                    <a:gd name="connsiteX0" fmla="*/ 216 w 145642"/>
                    <a:gd name="connsiteY0" fmla="*/ 65562 h 136839"/>
                    <a:gd name="connsiteX1" fmla="*/ 57689 w 145642"/>
                    <a:gd name="connsiteY1" fmla="*/ 0 h 136839"/>
                    <a:gd name="connsiteX2" fmla="*/ 145642 w 145642"/>
                    <a:gd name="connsiteY2" fmla="*/ 65562 h 136839"/>
                    <a:gd name="connsiteX3" fmla="*/ 72929 w 145642"/>
                    <a:gd name="connsiteY3" fmla="*/ 136839 h 136839"/>
                    <a:gd name="connsiteX4" fmla="*/ 216 w 145642"/>
                    <a:gd name="connsiteY4" fmla="*/ 65562 h 136839"/>
                    <a:gd name="connsiteX0" fmla="*/ 3 w 145429"/>
                    <a:gd name="connsiteY0" fmla="*/ 65562 h 127758"/>
                    <a:gd name="connsiteX1" fmla="*/ 57476 w 145429"/>
                    <a:gd name="connsiteY1" fmla="*/ 0 h 127758"/>
                    <a:gd name="connsiteX2" fmla="*/ 145429 w 145429"/>
                    <a:gd name="connsiteY2" fmla="*/ 65562 h 127758"/>
                    <a:gd name="connsiteX3" fmla="*/ 56092 w 145429"/>
                    <a:gd name="connsiteY3" fmla="*/ 127758 h 127758"/>
                    <a:gd name="connsiteX4" fmla="*/ 3 w 145429"/>
                    <a:gd name="connsiteY4" fmla="*/ 65562 h 127758"/>
                    <a:gd name="connsiteX0" fmla="*/ 2 w 131362"/>
                    <a:gd name="connsiteY0" fmla="*/ 65622 h 127847"/>
                    <a:gd name="connsiteX1" fmla="*/ 57475 w 131362"/>
                    <a:gd name="connsiteY1" fmla="*/ 60 h 127847"/>
                    <a:gd name="connsiteX2" fmla="*/ 131362 w 131362"/>
                    <a:gd name="connsiteY2" fmla="*/ 57838 h 127847"/>
                    <a:gd name="connsiteX3" fmla="*/ 56091 w 131362"/>
                    <a:gd name="connsiteY3" fmla="*/ 127818 h 127847"/>
                    <a:gd name="connsiteX4" fmla="*/ 2 w 131362"/>
                    <a:gd name="connsiteY4" fmla="*/ 65622 h 127847"/>
                    <a:gd name="connsiteX0" fmla="*/ 12 w 131372"/>
                    <a:gd name="connsiteY0" fmla="*/ 64531 h 126756"/>
                    <a:gd name="connsiteX1" fmla="*/ 60722 w 131372"/>
                    <a:gd name="connsiteY1" fmla="*/ 64 h 126756"/>
                    <a:gd name="connsiteX2" fmla="*/ 131372 w 131372"/>
                    <a:gd name="connsiteY2" fmla="*/ 56747 h 126756"/>
                    <a:gd name="connsiteX3" fmla="*/ 56101 w 131372"/>
                    <a:gd name="connsiteY3" fmla="*/ 126727 h 126756"/>
                    <a:gd name="connsiteX4" fmla="*/ 12 w 131372"/>
                    <a:gd name="connsiteY4" fmla="*/ 64531 h 126756"/>
                    <a:gd name="connsiteX0" fmla="*/ 7 w 131367"/>
                    <a:gd name="connsiteY0" fmla="*/ 59080 h 121304"/>
                    <a:gd name="connsiteX1" fmla="*/ 59638 w 131367"/>
                    <a:gd name="connsiteY1" fmla="*/ 87 h 121304"/>
                    <a:gd name="connsiteX2" fmla="*/ 131367 w 131367"/>
                    <a:gd name="connsiteY2" fmla="*/ 51296 h 121304"/>
                    <a:gd name="connsiteX3" fmla="*/ 56096 w 131367"/>
                    <a:gd name="connsiteY3" fmla="*/ 121276 h 121304"/>
                    <a:gd name="connsiteX4" fmla="*/ 7 w 131367"/>
                    <a:gd name="connsiteY4" fmla="*/ 59080 h 121304"/>
                    <a:gd name="connsiteX0" fmla="*/ 9 w 125199"/>
                    <a:gd name="connsiteY0" fmla="*/ 60145 h 121334"/>
                    <a:gd name="connsiteX1" fmla="*/ 53470 w 125199"/>
                    <a:gd name="connsiteY1" fmla="*/ 108 h 121334"/>
                    <a:gd name="connsiteX2" fmla="*/ 125199 w 125199"/>
                    <a:gd name="connsiteY2" fmla="*/ 51317 h 121334"/>
                    <a:gd name="connsiteX3" fmla="*/ 49928 w 125199"/>
                    <a:gd name="connsiteY3" fmla="*/ 121297 h 121334"/>
                    <a:gd name="connsiteX4" fmla="*/ 9 w 125199"/>
                    <a:gd name="connsiteY4" fmla="*/ 60145 h 121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199" h="121334">
                      <a:moveTo>
                        <a:pt x="9" y="60145"/>
                      </a:moveTo>
                      <a:cubicBezTo>
                        <a:pt x="599" y="39947"/>
                        <a:pt x="32605" y="1579"/>
                        <a:pt x="53470" y="108"/>
                      </a:cubicBezTo>
                      <a:cubicBezTo>
                        <a:pt x="74335" y="-1363"/>
                        <a:pt x="125199" y="11952"/>
                        <a:pt x="125199" y="51317"/>
                      </a:cubicBezTo>
                      <a:cubicBezTo>
                        <a:pt x="125199" y="90682"/>
                        <a:pt x="70793" y="119826"/>
                        <a:pt x="49928" y="121297"/>
                      </a:cubicBezTo>
                      <a:cubicBezTo>
                        <a:pt x="29063" y="122768"/>
                        <a:pt x="-581" y="80343"/>
                        <a:pt x="9" y="60145"/>
                      </a:cubicBezTo>
                      <a:close/>
                    </a:path>
                  </a:pathLst>
                </a:custGeom>
                <a:solidFill>
                  <a:srgbClr val="DA72A4"/>
                </a:solidFill>
                <a:ln w="285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wrap="none"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32" name="Oval 3">
                  <a:extLst>
                    <a:ext uri="{FF2B5EF4-FFF2-40B4-BE49-F238E27FC236}">
                      <a16:creationId xmlns:a16="http://schemas.microsoft.com/office/drawing/2014/main" id="{34FD44BE-B451-0750-B474-41DBA97B3888}"/>
                    </a:ext>
                  </a:extLst>
                </p:cNvPr>
                <p:cNvSpPr/>
                <p:nvPr/>
              </p:nvSpPr>
              <p:spPr>
                <a:xfrm rot="20304701">
                  <a:off x="4308006" y="2354757"/>
                  <a:ext cx="36000" cy="28800"/>
                </a:xfrm>
                <a:custGeom>
                  <a:avLst/>
                  <a:gdLst>
                    <a:gd name="connsiteX0" fmla="*/ 0 w 145426"/>
                    <a:gd name="connsiteY0" fmla="*/ 71277 h 142554"/>
                    <a:gd name="connsiteX1" fmla="*/ 72713 w 145426"/>
                    <a:gd name="connsiteY1" fmla="*/ 0 h 142554"/>
                    <a:gd name="connsiteX2" fmla="*/ 145426 w 145426"/>
                    <a:gd name="connsiteY2" fmla="*/ 71277 h 142554"/>
                    <a:gd name="connsiteX3" fmla="*/ 72713 w 145426"/>
                    <a:gd name="connsiteY3" fmla="*/ 142554 h 142554"/>
                    <a:gd name="connsiteX4" fmla="*/ 0 w 145426"/>
                    <a:gd name="connsiteY4" fmla="*/ 71277 h 142554"/>
                    <a:gd name="connsiteX0" fmla="*/ 216 w 145642"/>
                    <a:gd name="connsiteY0" fmla="*/ 65562 h 136839"/>
                    <a:gd name="connsiteX1" fmla="*/ 57689 w 145642"/>
                    <a:gd name="connsiteY1" fmla="*/ 0 h 136839"/>
                    <a:gd name="connsiteX2" fmla="*/ 145642 w 145642"/>
                    <a:gd name="connsiteY2" fmla="*/ 65562 h 136839"/>
                    <a:gd name="connsiteX3" fmla="*/ 72929 w 145642"/>
                    <a:gd name="connsiteY3" fmla="*/ 136839 h 136839"/>
                    <a:gd name="connsiteX4" fmla="*/ 216 w 145642"/>
                    <a:gd name="connsiteY4" fmla="*/ 65562 h 136839"/>
                    <a:gd name="connsiteX0" fmla="*/ 216 w 145642"/>
                    <a:gd name="connsiteY0" fmla="*/ 65562 h 111183"/>
                    <a:gd name="connsiteX1" fmla="*/ 57689 w 145642"/>
                    <a:gd name="connsiteY1" fmla="*/ 0 h 111183"/>
                    <a:gd name="connsiteX2" fmla="*/ 145642 w 145642"/>
                    <a:gd name="connsiteY2" fmla="*/ 65562 h 111183"/>
                    <a:gd name="connsiteX3" fmla="*/ 72928 w 145642"/>
                    <a:gd name="connsiteY3" fmla="*/ 111183 h 111183"/>
                    <a:gd name="connsiteX4" fmla="*/ 216 w 145642"/>
                    <a:gd name="connsiteY4" fmla="*/ 65562 h 111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642" h="111183">
                      <a:moveTo>
                        <a:pt x="216" y="65562"/>
                      </a:moveTo>
                      <a:cubicBezTo>
                        <a:pt x="-2324" y="47032"/>
                        <a:pt x="17531" y="0"/>
                        <a:pt x="57689" y="0"/>
                      </a:cubicBezTo>
                      <a:cubicBezTo>
                        <a:pt x="97847" y="0"/>
                        <a:pt x="145642" y="26197"/>
                        <a:pt x="145642" y="65562"/>
                      </a:cubicBezTo>
                      <a:cubicBezTo>
                        <a:pt x="145642" y="104927"/>
                        <a:pt x="113086" y="111183"/>
                        <a:pt x="72928" y="111183"/>
                      </a:cubicBezTo>
                      <a:cubicBezTo>
                        <a:pt x="32770" y="111183"/>
                        <a:pt x="2756" y="84093"/>
                        <a:pt x="216" y="65562"/>
                      </a:cubicBezTo>
                      <a:close/>
                    </a:path>
                  </a:pathLst>
                </a:custGeom>
                <a:solidFill>
                  <a:srgbClr val="F8E3ED"/>
                </a:solidFill>
                <a:ln w="285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wrap="none"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614" name="Oval 5613">
                <a:extLst>
                  <a:ext uri="{FF2B5EF4-FFF2-40B4-BE49-F238E27FC236}">
                    <a16:creationId xmlns:a16="http://schemas.microsoft.com/office/drawing/2014/main" id="{12533A5A-8C13-CC64-49E8-4BA456EEA728}"/>
                  </a:ext>
                </a:extLst>
              </p:cNvPr>
              <p:cNvSpPr/>
              <p:nvPr/>
            </p:nvSpPr>
            <p:spPr>
              <a:xfrm rot="18926144">
                <a:off x="2141056" y="5595708"/>
                <a:ext cx="451559" cy="294255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5" name="Oval 5614">
                <a:extLst>
                  <a:ext uri="{FF2B5EF4-FFF2-40B4-BE49-F238E27FC236}">
                    <a16:creationId xmlns:a16="http://schemas.microsoft.com/office/drawing/2014/main" id="{DAEC3601-EA57-18B6-0F17-9E406CBF4438}"/>
                  </a:ext>
                </a:extLst>
              </p:cNvPr>
              <p:cNvSpPr/>
              <p:nvPr/>
            </p:nvSpPr>
            <p:spPr>
              <a:xfrm rot="18926144">
                <a:off x="2103235" y="4264567"/>
                <a:ext cx="373696" cy="373696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6" name="Oval 5615">
                <a:extLst>
                  <a:ext uri="{FF2B5EF4-FFF2-40B4-BE49-F238E27FC236}">
                    <a16:creationId xmlns:a16="http://schemas.microsoft.com/office/drawing/2014/main" id="{FB5BA2D3-0793-3128-B8D7-08AA2F6A7DD7}"/>
                  </a:ext>
                </a:extLst>
              </p:cNvPr>
              <p:cNvSpPr/>
              <p:nvPr/>
            </p:nvSpPr>
            <p:spPr>
              <a:xfrm rot="18926144">
                <a:off x="3215682" y="4327202"/>
                <a:ext cx="294255" cy="294255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7" name="Oval 5616">
                <a:extLst>
                  <a:ext uri="{FF2B5EF4-FFF2-40B4-BE49-F238E27FC236}">
                    <a16:creationId xmlns:a16="http://schemas.microsoft.com/office/drawing/2014/main" id="{AA0711FA-32BD-7BFD-85E7-44C3B120C51C}"/>
                  </a:ext>
                </a:extLst>
              </p:cNvPr>
              <p:cNvSpPr/>
              <p:nvPr/>
            </p:nvSpPr>
            <p:spPr>
              <a:xfrm rot="18926144">
                <a:off x="3234635" y="5399566"/>
                <a:ext cx="235405" cy="235405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8" name="Oval 33">
                <a:extLst>
                  <a:ext uri="{FF2B5EF4-FFF2-40B4-BE49-F238E27FC236}">
                    <a16:creationId xmlns:a16="http://schemas.microsoft.com/office/drawing/2014/main" id="{FD3BB48F-31CB-80C2-5066-21112B774305}"/>
                  </a:ext>
                </a:extLst>
              </p:cNvPr>
              <p:cNvSpPr/>
              <p:nvPr/>
            </p:nvSpPr>
            <p:spPr>
              <a:xfrm rot="21441036">
                <a:off x="2115365" y="3793302"/>
                <a:ext cx="876756" cy="303206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solidFill>
                <a:srgbClr val="DFD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9" name="Oval 33">
                <a:extLst>
                  <a:ext uri="{FF2B5EF4-FFF2-40B4-BE49-F238E27FC236}">
                    <a16:creationId xmlns:a16="http://schemas.microsoft.com/office/drawing/2014/main" id="{93A8B7E6-4BE9-F3CE-010C-D90690267E09}"/>
                  </a:ext>
                </a:extLst>
              </p:cNvPr>
              <p:cNvSpPr/>
              <p:nvPr/>
            </p:nvSpPr>
            <p:spPr>
              <a:xfrm rot="21441036">
                <a:off x="3150930" y="3791194"/>
                <a:ext cx="294255" cy="29425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solidFill>
                <a:srgbClr val="DFD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0" name="Oval 52">
                <a:extLst>
                  <a:ext uri="{FF2B5EF4-FFF2-40B4-BE49-F238E27FC236}">
                    <a16:creationId xmlns:a16="http://schemas.microsoft.com/office/drawing/2014/main" id="{9A50F4CF-1F41-732E-0B76-8F43153C12F3}"/>
                  </a:ext>
                </a:extLst>
              </p:cNvPr>
              <p:cNvSpPr/>
              <p:nvPr/>
            </p:nvSpPr>
            <p:spPr>
              <a:xfrm rot="17222759">
                <a:off x="1984683" y="3356753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1" name="Oval 52">
                <a:extLst>
                  <a:ext uri="{FF2B5EF4-FFF2-40B4-BE49-F238E27FC236}">
                    <a16:creationId xmlns:a16="http://schemas.microsoft.com/office/drawing/2014/main" id="{193B1825-528A-4D86-F40E-7B4120B37E72}"/>
                  </a:ext>
                </a:extLst>
              </p:cNvPr>
              <p:cNvSpPr/>
              <p:nvPr/>
            </p:nvSpPr>
            <p:spPr>
              <a:xfrm rot="17222759">
                <a:off x="2347211" y="3078141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2" name="Oval 52">
                <a:extLst>
                  <a:ext uri="{FF2B5EF4-FFF2-40B4-BE49-F238E27FC236}">
                    <a16:creationId xmlns:a16="http://schemas.microsoft.com/office/drawing/2014/main" id="{C7693C69-4A2C-AE04-D6C7-57E502D5C610}"/>
                  </a:ext>
                </a:extLst>
              </p:cNvPr>
              <p:cNvSpPr/>
              <p:nvPr/>
            </p:nvSpPr>
            <p:spPr>
              <a:xfrm rot="17222759">
                <a:off x="2652676" y="3333254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3" name="Oval 52">
                <a:extLst>
                  <a:ext uri="{FF2B5EF4-FFF2-40B4-BE49-F238E27FC236}">
                    <a16:creationId xmlns:a16="http://schemas.microsoft.com/office/drawing/2014/main" id="{E3A6A509-C5DE-2F2E-D230-CD624F8B6583}"/>
                  </a:ext>
                </a:extLst>
              </p:cNvPr>
              <p:cNvSpPr/>
              <p:nvPr/>
            </p:nvSpPr>
            <p:spPr>
              <a:xfrm rot="17222759">
                <a:off x="2964855" y="3027788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4" name="Oval 52">
                <a:extLst>
                  <a:ext uri="{FF2B5EF4-FFF2-40B4-BE49-F238E27FC236}">
                    <a16:creationId xmlns:a16="http://schemas.microsoft.com/office/drawing/2014/main" id="{CC968D17-0F61-AEFC-34E2-C5AC71BCEF4D}"/>
                  </a:ext>
                </a:extLst>
              </p:cNvPr>
              <p:cNvSpPr/>
              <p:nvPr/>
            </p:nvSpPr>
            <p:spPr>
              <a:xfrm rot="17222759">
                <a:off x="3381091" y="3289611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5" name="Oval 52">
                <a:extLst>
                  <a:ext uri="{FF2B5EF4-FFF2-40B4-BE49-F238E27FC236}">
                    <a16:creationId xmlns:a16="http://schemas.microsoft.com/office/drawing/2014/main" id="{AE93BEFE-B723-E3EE-95E4-D4F4A77D3069}"/>
                  </a:ext>
                </a:extLst>
              </p:cNvPr>
              <p:cNvSpPr/>
              <p:nvPr/>
            </p:nvSpPr>
            <p:spPr>
              <a:xfrm rot="21276950" flipH="1">
                <a:off x="2058975" y="3108308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6" name="Oval 52">
                <a:extLst>
                  <a:ext uri="{FF2B5EF4-FFF2-40B4-BE49-F238E27FC236}">
                    <a16:creationId xmlns:a16="http://schemas.microsoft.com/office/drawing/2014/main" id="{B59F4EC3-1D53-C71D-369E-299C6371A5E6}"/>
                  </a:ext>
                </a:extLst>
              </p:cNvPr>
              <p:cNvSpPr/>
              <p:nvPr/>
            </p:nvSpPr>
            <p:spPr>
              <a:xfrm rot="21276950" flipH="1">
                <a:off x="2377860" y="3413773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7" name="Oval 52">
                <a:extLst>
                  <a:ext uri="{FF2B5EF4-FFF2-40B4-BE49-F238E27FC236}">
                    <a16:creationId xmlns:a16="http://schemas.microsoft.com/office/drawing/2014/main" id="{C878FB90-07D7-9631-FF05-5C3D650ED64E}"/>
                  </a:ext>
                </a:extLst>
              </p:cNvPr>
              <p:cNvSpPr/>
              <p:nvPr/>
            </p:nvSpPr>
            <p:spPr>
              <a:xfrm rot="21276950" flipH="1">
                <a:off x="2720245" y="3074741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8" name="Oval 52">
                <a:extLst>
                  <a:ext uri="{FF2B5EF4-FFF2-40B4-BE49-F238E27FC236}">
                    <a16:creationId xmlns:a16="http://schemas.microsoft.com/office/drawing/2014/main" id="{4D522FB6-38B7-9677-6E3F-858AB4A5831D}"/>
                  </a:ext>
                </a:extLst>
              </p:cNvPr>
              <p:cNvSpPr/>
              <p:nvPr/>
            </p:nvSpPr>
            <p:spPr>
              <a:xfrm rot="21276950" flipH="1">
                <a:off x="3065987" y="3356707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9" name="Oval 52">
                <a:extLst>
                  <a:ext uri="{FF2B5EF4-FFF2-40B4-BE49-F238E27FC236}">
                    <a16:creationId xmlns:a16="http://schemas.microsoft.com/office/drawing/2014/main" id="{B1808404-AD1B-780E-86E0-ED84DFA4727B}"/>
                  </a:ext>
                </a:extLst>
              </p:cNvPr>
              <p:cNvSpPr/>
              <p:nvPr/>
            </p:nvSpPr>
            <p:spPr>
              <a:xfrm rot="21276950" flipH="1">
                <a:off x="3344595" y="3051238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607" name="TextBox 5606">
              <a:extLst>
                <a:ext uri="{FF2B5EF4-FFF2-40B4-BE49-F238E27FC236}">
                  <a16:creationId xmlns:a16="http://schemas.microsoft.com/office/drawing/2014/main" id="{C7A6C24A-9260-0285-A462-5F808949CD7C}"/>
                </a:ext>
              </a:extLst>
            </p:cNvPr>
            <p:cNvSpPr txBox="1"/>
            <p:nvPr/>
          </p:nvSpPr>
          <p:spPr>
            <a:xfrm>
              <a:off x="6785471" y="3824156"/>
              <a:ext cx="13116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Goblet cells</a:t>
              </a:r>
            </a:p>
          </p:txBody>
        </p:sp>
      </p:grpSp>
      <p:sp>
        <p:nvSpPr>
          <p:cNvPr id="5609" name="TextBox 5608">
            <a:extLst>
              <a:ext uri="{FF2B5EF4-FFF2-40B4-BE49-F238E27FC236}">
                <a16:creationId xmlns:a16="http://schemas.microsoft.com/office/drawing/2014/main" id="{6BCB749F-E5B0-0370-7F20-1CB35F6CBFA3}"/>
              </a:ext>
            </a:extLst>
          </p:cNvPr>
          <p:cNvSpPr txBox="1"/>
          <p:nvPr/>
        </p:nvSpPr>
        <p:spPr>
          <a:xfrm>
            <a:off x="6463050" y="3349757"/>
            <a:ext cx="576000" cy="21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IL-13</a:t>
            </a:r>
          </a:p>
        </p:txBody>
      </p:sp>
      <p:grpSp>
        <p:nvGrpSpPr>
          <p:cNvPr id="4833" name="Group 4832">
            <a:extLst>
              <a:ext uri="{FF2B5EF4-FFF2-40B4-BE49-F238E27FC236}">
                <a16:creationId xmlns:a16="http://schemas.microsoft.com/office/drawing/2014/main" id="{38DD0C74-0B53-1DC4-19B5-FE249DC236D9}"/>
              </a:ext>
            </a:extLst>
          </p:cNvPr>
          <p:cNvGrpSpPr/>
          <p:nvPr/>
        </p:nvGrpSpPr>
        <p:grpSpPr>
          <a:xfrm>
            <a:off x="8460000" y="4400825"/>
            <a:ext cx="1700604" cy="1464954"/>
            <a:chOff x="5077870" y="3089561"/>
            <a:chExt cx="3194247" cy="2561967"/>
          </a:xfrm>
        </p:grpSpPr>
        <p:sp>
          <p:nvSpPr>
            <p:cNvPr id="4834" name="TextBox 4833">
              <a:extLst>
                <a:ext uri="{FF2B5EF4-FFF2-40B4-BE49-F238E27FC236}">
                  <a16:creationId xmlns:a16="http://schemas.microsoft.com/office/drawing/2014/main" id="{B7D18640-ABDB-3820-2767-825BEE76FC72}"/>
                </a:ext>
              </a:extLst>
            </p:cNvPr>
            <p:cNvSpPr txBox="1"/>
            <p:nvPr/>
          </p:nvSpPr>
          <p:spPr>
            <a:xfrm>
              <a:off x="6526865" y="3891102"/>
              <a:ext cx="1745252" cy="484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Crosslinking</a:t>
              </a:r>
            </a:p>
          </p:txBody>
        </p:sp>
        <p:sp>
          <p:nvSpPr>
            <p:cNvPr id="4835" name="TextBox 4834">
              <a:extLst>
                <a:ext uri="{FF2B5EF4-FFF2-40B4-BE49-F238E27FC236}">
                  <a16:creationId xmlns:a16="http://schemas.microsoft.com/office/drawing/2014/main" id="{A683332D-85AF-3F1F-E0D6-B6FC014707CC}"/>
                </a:ext>
              </a:extLst>
            </p:cNvPr>
            <p:cNvSpPr txBox="1"/>
            <p:nvPr/>
          </p:nvSpPr>
          <p:spPr>
            <a:xfrm>
              <a:off x="6719733" y="4701367"/>
              <a:ext cx="1346725" cy="8073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Plugged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</a:t>
              </a:r>
            </a:p>
          </p:txBody>
        </p:sp>
        <p:grpSp>
          <p:nvGrpSpPr>
            <p:cNvPr id="4836" name="Group 4835">
              <a:extLst>
                <a:ext uri="{FF2B5EF4-FFF2-40B4-BE49-F238E27FC236}">
                  <a16:creationId xmlns:a16="http://schemas.microsoft.com/office/drawing/2014/main" id="{3A9DC135-E047-D444-31CE-26B8ECE1EA17}"/>
                </a:ext>
              </a:extLst>
            </p:cNvPr>
            <p:cNvGrpSpPr/>
            <p:nvPr/>
          </p:nvGrpSpPr>
          <p:grpSpPr>
            <a:xfrm>
              <a:off x="5077870" y="4274161"/>
              <a:ext cx="1600438" cy="1377367"/>
              <a:chOff x="5057586" y="2682374"/>
              <a:chExt cx="1279125" cy="1245065"/>
            </a:xfrm>
          </p:grpSpPr>
          <p:sp>
            <p:nvSpPr>
              <p:cNvPr id="6093" name="Chord 5">
                <a:extLst>
                  <a:ext uri="{FF2B5EF4-FFF2-40B4-BE49-F238E27FC236}">
                    <a16:creationId xmlns:a16="http://schemas.microsoft.com/office/drawing/2014/main" id="{38FDACEF-BC39-5AEA-FF49-BEE7B2765F8D}"/>
                  </a:ext>
                </a:extLst>
              </p:cNvPr>
              <p:cNvSpPr/>
              <p:nvPr/>
            </p:nvSpPr>
            <p:spPr>
              <a:xfrm rot="8999435">
                <a:off x="5987193" y="2682374"/>
                <a:ext cx="217209" cy="642105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  <a:gd name="connsiteX0" fmla="*/ 186543 w 186543"/>
                  <a:gd name="connsiteY0" fmla="*/ 579280 h 645500"/>
                  <a:gd name="connsiteX1" fmla="*/ 2101 w 186543"/>
                  <a:gd name="connsiteY1" fmla="*/ 351011 h 645500"/>
                  <a:gd name="connsiteX2" fmla="*/ 94922 w 186543"/>
                  <a:gd name="connsiteY2" fmla="*/ 1961 h 645500"/>
                  <a:gd name="connsiteX3" fmla="*/ 186543 w 186543"/>
                  <a:gd name="connsiteY3" fmla="*/ 579280 h 645500"/>
                  <a:gd name="connsiteX0" fmla="*/ 198316 w 198316"/>
                  <a:gd name="connsiteY0" fmla="*/ 579488 h 642105"/>
                  <a:gd name="connsiteX1" fmla="*/ 1838 w 198316"/>
                  <a:gd name="connsiteY1" fmla="*/ 322230 h 642105"/>
                  <a:gd name="connsiteX2" fmla="*/ 106695 w 198316"/>
                  <a:gd name="connsiteY2" fmla="*/ 2169 h 642105"/>
                  <a:gd name="connsiteX3" fmla="*/ 198316 w 198316"/>
                  <a:gd name="connsiteY3" fmla="*/ 579488 h 642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316" h="642105">
                    <a:moveTo>
                      <a:pt x="198316" y="579488"/>
                    </a:moveTo>
                    <a:cubicBezTo>
                      <a:pt x="161383" y="787565"/>
                      <a:pt x="17108" y="418450"/>
                      <a:pt x="1838" y="322230"/>
                    </a:cubicBezTo>
                    <a:cubicBezTo>
                      <a:pt x="-13432" y="226010"/>
                      <a:pt x="70398" y="-25903"/>
                      <a:pt x="106695" y="2169"/>
                    </a:cubicBezTo>
                    <a:cubicBezTo>
                      <a:pt x="133385" y="139660"/>
                      <a:pt x="171626" y="441997"/>
                      <a:pt x="198316" y="57948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94" name="Chord 5">
                <a:extLst>
                  <a:ext uri="{FF2B5EF4-FFF2-40B4-BE49-F238E27FC236}">
                    <a16:creationId xmlns:a16="http://schemas.microsoft.com/office/drawing/2014/main" id="{00B21F33-52E9-DF92-5907-8A38A485BFA6}"/>
                  </a:ext>
                </a:extLst>
              </p:cNvPr>
              <p:cNvSpPr/>
              <p:nvPr/>
            </p:nvSpPr>
            <p:spPr>
              <a:xfrm rot="20221489">
                <a:off x="5176372" y="3341771"/>
                <a:ext cx="240402" cy="585668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  <a:gd name="connsiteX0" fmla="*/ 187463 w 187463"/>
                  <a:gd name="connsiteY0" fmla="*/ 536180 h 601546"/>
                  <a:gd name="connsiteX1" fmla="*/ 3021 w 187463"/>
                  <a:gd name="connsiteY1" fmla="*/ 307911 h 601546"/>
                  <a:gd name="connsiteX2" fmla="*/ 83396 w 187463"/>
                  <a:gd name="connsiteY2" fmla="*/ 2229 h 601546"/>
                  <a:gd name="connsiteX3" fmla="*/ 187463 w 187463"/>
                  <a:gd name="connsiteY3" fmla="*/ 536180 h 601546"/>
                  <a:gd name="connsiteX0" fmla="*/ 224019 w 224019"/>
                  <a:gd name="connsiteY0" fmla="*/ 536198 h 601275"/>
                  <a:gd name="connsiteX1" fmla="*/ 2020 w 224019"/>
                  <a:gd name="connsiteY1" fmla="*/ 305668 h 601275"/>
                  <a:gd name="connsiteX2" fmla="*/ 119952 w 224019"/>
                  <a:gd name="connsiteY2" fmla="*/ 2247 h 601275"/>
                  <a:gd name="connsiteX3" fmla="*/ 224019 w 224019"/>
                  <a:gd name="connsiteY3" fmla="*/ 536198 h 601275"/>
                  <a:gd name="connsiteX0" fmla="*/ 249738 w 249738"/>
                  <a:gd name="connsiteY0" fmla="*/ 516129 h 583439"/>
                  <a:gd name="connsiteX1" fmla="*/ 2914 w 249738"/>
                  <a:gd name="connsiteY1" fmla="*/ 305641 h 583439"/>
                  <a:gd name="connsiteX2" fmla="*/ 120846 w 249738"/>
                  <a:gd name="connsiteY2" fmla="*/ 2220 h 583439"/>
                  <a:gd name="connsiteX3" fmla="*/ 249738 w 249738"/>
                  <a:gd name="connsiteY3" fmla="*/ 516129 h 583439"/>
                  <a:gd name="connsiteX0" fmla="*/ 208655 w 208655"/>
                  <a:gd name="connsiteY0" fmla="*/ 515998 h 585668"/>
                  <a:gd name="connsiteX1" fmla="*/ 4501 w 208655"/>
                  <a:gd name="connsiteY1" fmla="*/ 322332 h 585668"/>
                  <a:gd name="connsiteX2" fmla="*/ 79763 w 208655"/>
                  <a:gd name="connsiteY2" fmla="*/ 2089 h 585668"/>
                  <a:gd name="connsiteX3" fmla="*/ 208655 w 208655"/>
                  <a:gd name="connsiteY3" fmla="*/ 515998 h 58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655" h="585668">
                    <a:moveTo>
                      <a:pt x="208655" y="515998"/>
                    </a:moveTo>
                    <a:cubicBezTo>
                      <a:pt x="171722" y="724075"/>
                      <a:pt x="25983" y="407983"/>
                      <a:pt x="4501" y="322332"/>
                    </a:cubicBezTo>
                    <a:cubicBezTo>
                      <a:pt x="-16981" y="236681"/>
                      <a:pt x="43466" y="-25983"/>
                      <a:pt x="79763" y="2089"/>
                    </a:cubicBezTo>
                    <a:cubicBezTo>
                      <a:pt x="106453" y="139580"/>
                      <a:pt x="181965" y="378507"/>
                      <a:pt x="208655" y="5159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95" name="Chord 5">
                <a:extLst>
                  <a:ext uri="{FF2B5EF4-FFF2-40B4-BE49-F238E27FC236}">
                    <a16:creationId xmlns:a16="http://schemas.microsoft.com/office/drawing/2014/main" id="{7A3CC8A5-CD1C-FB06-A536-7BADDCB90824}"/>
                  </a:ext>
                </a:extLst>
              </p:cNvPr>
              <p:cNvSpPr/>
              <p:nvPr/>
            </p:nvSpPr>
            <p:spPr>
              <a:xfrm rot="14637059">
                <a:off x="5928049" y="3421252"/>
                <a:ext cx="187347" cy="629976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  <a:gd name="connsiteX0" fmla="*/ 187347 w 187347"/>
                  <a:gd name="connsiteY0" fmla="*/ 564059 h 629976"/>
                  <a:gd name="connsiteX1" fmla="*/ 2905 w 187347"/>
                  <a:gd name="connsiteY1" fmla="*/ 335790 h 629976"/>
                  <a:gd name="connsiteX2" fmla="*/ 84662 w 187347"/>
                  <a:gd name="connsiteY2" fmla="*/ 2048 h 629976"/>
                  <a:gd name="connsiteX3" fmla="*/ 187347 w 187347"/>
                  <a:gd name="connsiteY3" fmla="*/ 564059 h 62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347" h="629976">
                    <a:moveTo>
                      <a:pt x="187347" y="564059"/>
                    </a:moveTo>
                    <a:cubicBezTo>
                      <a:pt x="150414" y="772136"/>
                      <a:pt x="20019" y="429459"/>
                      <a:pt x="2905" y="335790"/>
                    </a:cubicBezTo>
                    <a:cubicBezTo>
                      <a:pt x="-14209" y="242122"/>
                      <a:pt x="48365" y="-26024"/>
                      <a:pt x="84662" y="2048"/>
                    </a:cubicBezTo>
                    <a:cubicBezTo>
                      <a:pt x="111352" y="139539"/>
                      <a:pt x="160657" y="426568"/>
                      <a:pt x="187347" y="56405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96" name="Chord 5">
                <a:extLst>
                  <a:ext uri="{FF2B5EF4-FFF2-40B4-BE49-F238E27FC236}">
                    <a16:creationId xmlns:a16="http://schemas.microsoft.com/office/drawing/2014/main" id="{39864E1A-E0D7-DD8A-C085-B569F1E8D39F}"/>
                  </a:ext>
                </a:extLst>
              </p:cNvPr>
              <p:cNvSpPr/>
              <p:nvPr/>
            </p:nvSpPr>
            <p:spPr>
              <a:xfrm rot="3775158">
                <a:off x="5271907" y="2614843"/>
                <a:ext cx="190993" cy="619636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993" h="619636">
                    <a:moveTo>
                      <a:pt x="190993" y="553921"/>
                    </a:moveTo>
                    <a:cubicBezTo>
                      <a:pt x="154060" y="761998"/>
                      <a:pt x="28617" y="417620"/>
                      <a:pt x="6551" y="325652"/>
                    </a:cubicBezTo>
                    <a:cubicBezTo>
                      <a:pt x="-15515" y="233684"/>
                      <a:pt x="22301" y="-25961"/>
                      <a:pt x="58598" y="2111"/>
                    </a:cubicBezTo>
                    <a:cubicBezTo>
                      <a:pt x="85288" y="139602"/>
                      <a:pt x="164303" y="416430"/>
                      <a:pt x="190993" y="55392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097" name="Group 6096">
                <a:extLst>
                  <a:ext uri="{FF2B5EF4-FFF2-40B4-BE49-F238E27FC236}">
                    <a16:creationId xmlns:a16="http://schemas.microsoft.com/office/drawing/2014/main" id="{37B3000A-AFCA-CB74-DC2D-AA8F54AC16E1}"/>
                  </a:ext>
                </a:extLst>
              </p:cNvPr>
              <p:cNvGrpSpPr/>
              <p:nvPr/>
            </p:nvGrpSpPr>
            <p:grpSpPr>
              <a:xfrm>
                <a:off x="5142409" y="2769098"/>
                <a:ext cx="1097280" cy="1097280"/>
                <a:chOff x="3416763" y="3194623"/>
                <a:chExt cx="1097280" cy="1097280"/>
              </a:xfrm>
            </p:grpSpPr>
            <p:sp>
              <p:nvSpPr>
                <p:cNvPr id="6098" name="Oval 6097">
                  <a:extLst>
                    <a:ext uri="{FF2B5EF4-FFF2-40B4-BE49-F238E27FC236}">
                      <a16:creationId xmlns:a16="http://schemas.microsoft.com/office/drawing/2014/main" id="{6E1D72E8-558F-A41C-D443-5D023B31FD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416763" y="3194623"/>
                  <a:ext cx="1097280" cy="1097280"/>
                </a:xfrm>
                <a:prstGeom prst="ellipse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accent1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99" name="Oval 6098">
                  <a:extLst>
                    <a:ext uri="{FF2B5EF4-FFF2-40B4-BE49-F238E27FC236}">
                      <a16:creationId xmlns:a16="http://schemas.microsoft.com/office/drawing/2014/main" id="{F323BF4D-02F5-D658-B9FA-E64024FDA1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08203" y="3286063"/>
                  <a:ext cx="914400" cy="914400"/>
                </a:xfrm>
                <a:prstGeom prst="ellipse">
                  <a:avLst/>
                </a:prstGeom>
                <a:solidFill>
                  <a:srgbClr val="CCFF66">
                    <a:alpha val="50196"/>
                  </a:srgb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37" name="Group 4836">
              <a:extLst>
                <a:ext uri="{FF2B5EF4-FFF2-40B4-BE49-F238E27FC236}">
                  <a16:creationId xmlns:a16="http://schemas.microsoft.com/office/drawing/2014/main" id="{AE76D6A6-4EB8-7EF8-125D-DB574C08172C}"/>
                </a:ext>
              </a:extLst>
            </p:cNvPr>
            <p:cNvGrpSpPr/>
            <p:nvPr/>
          </p:nvGrpSpPr>
          <p:grpSpPr>
            <a:xfrm rot="1959758">
              <a:off x="5994461" y="4574246"/>
              <a:ext cx="255212" cy="223776"/>
              <a:chOff x="3390226" y="902644"/>
              <a:chExt cx="294782" cy="292335"/>
            </a:xfrm>
          </p:grpSpPr>
          <p:grpSp>
            <p:nvGrpSpPr>
              <p:cNvPr id="6021" name="Group 6020">
                <a:extLst>
                  <a:ext uri="{FF2B5EF4-FFF2-40B4-BE49-F238E27FC236}">
                    <a16:creationId xmlns:a16="http://schemas.microsoft.com/office/drawing/2014/main" id="{F1B59F69-FAEE-A0AD-F368-DDFBCA46B48D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6023" name="Oval 6022">
                  <a:extLst>
                    <a:ext uri="{FF2B5EF4-FFF2-40B4-BE49-F238E27FC236}">
                      <a16:creationId xmlns:a16="http://schemas.microsoft.com/office/drawing/2014/main" id="{55FC3AFD-C105-BB79-F56A-26519DAAC878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024" name="Group 6023">
                  <a:extLst>
                    <a:ext uri="{FF2B5EF4-FFF2-40B4-BE49-F238E27FC236}">
                      <a16:creationId xmlns:a16="http://schemas.microsoft.com/office/drawing/2014/main" id="{7CE62B72-E5AD-4896-42A1-B835BF65D38C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6075" name="Freeform: Shape 474">
                    <a:extLst>
                      <a:ext uri="{FF2B5EF4-FFF2-40B4-BE49-F238E27FC236}">
                        <a16:creationId xmlns:a16="http://schemas.microsoft.com/office/drawing/2014/main" id="{E786B96B-0F27-9477-5E26-B1D141140C8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6" name="Freeform: Shape 475">
                    <a:extLst>
                      <a:ext uri="{FF2B5EF4-FFF2-40B4-BE49-F238E27FC236}">
                        <a16:creationId xmlns:a16="http://schemas.microsoft.com/office/drawing/2014/main" id="{AA967F69-FBE5-8FA1-2D4E-9A7CD63381DB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7" name="Freeform: Shape 476">
                    <a:extLst>
                      <a:ext uri="{FF2B5EF4-FFF2-40B4-BE49-F238E27FC236}">
                        <a16:creationId xmlns:a16="http://schemas.microsoft.com/office/drawing/2014/main" id="{44FDE681-1430-6CE6-0D63-AFF365AED80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8" name="Freeform: Shape 477">
                    <a:extLst>
                      <a:ext uri="{FF2B5EF4-FFF2-40B4-BE49-F238E27FC236}">
                        <a16:creationId xmlns:a16="http://schemas.microsoft.com/office/drawing/2014/main" id="{3EEF9952-BB07-76B2-7287-C80EB1AF5B61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9" name="Freeform: Shape 478">
                    <a:extLst>
                      <a:ext uri="{FF2B5EF4-FFF2-40B4-BE49-F238E27FC236}">
                        <a16:creationId xmlns:a16="http://schemas.microsoft.com/office/drawing/2014/main" id="{97DB53EA-3895-EB8D-F6BF-F1144C8DD84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0" name="Freeform: Shape 479">
                    <a:extLst>
                      <a:ext uri="{FF2B5EF4-FFF2-40B4-BE49-F238E27FC236}">
                        <a16:creationId xmlns:a16="http://schemas.microsoft.com/office/drawing/2014/main" id="{BA8D7DEC-C506-FA88-E921-5E28FA1CEB6E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1" name="Freeform: Shape 480">
                    <a:extLst>
                      <a:ext uri="{FF2B5EF4-FFF2-40B4-BE49-F238E27FC236}">
                        <a16:creationId xmlns:a16="http://schemas.microsoft.com/office/drawing/2014/main" id="{118E8B68-F3A4-C1A2-83C6-457EE94E421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2" name="Freeform: Shape 481">
                    <a:extLst>
                      <a:ext uri="{FF2B5EF4-FFF2-40B4-BE49-F238E27FC236}">
                        <a16:creationId xmlns:a16="http://schemas.microsoft.com/office/drawing/2014/main" id="{7F43EBB4-9089-53DE-E30C-1EFF826FE025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3" name="Freeform: Shape 482">
                    <a:extLst>
                      <a:ext uri="{FF2B5EF4-FFF2-40B4-BE49-F238E27FC236}">
                        <a16:creationId xmlns:a16="http://schemas.microsoft.com/office/drawing/2014/main" id="{79842853-E9D7-6EF9-1D8A-9E82CAA37A1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4" name="Freeform: Shape 483">
                    <a:extLst>
                      <a:ext uri="{FF2B5EF4-FFF2-40B4-BE49-F238E27FC236}">
                        <a16:creationId xmlns:a16="http://schemas.microsoft.com/office/drawing/2014/main" id="{EC85B1A9-A434-7136-AFF3-26C4A8F4FBCA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5" name="Freeform: Shape 484">
                    <a:extLst>
                      <a:ext uri="{FF2B5EF4-FFF2-40B4-BE49-F238E27FC236}">
                        <a16:creationId xmlns:a16="http://schemas.microsoft.com/office/drawing/2014/main" id="{6EBBB5B4-A965-CBF1-1328-E3F6D9AE88F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6" name="Freeform: Shape 485">
                    <a:extLst>
                      <a:ext uri="{FF2B5EF4-FFF2-40B4-BE49-F238E27FC236}">
                        <a16:creationId xmlns:a16="http://schemas.microsoft.com/office/drawing/2014/main" id="{8E5080DC-08EB-CD8C-8B68-E48E7143FB8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7" name="Rectangle: Rounded Corners 486">
                    <a:extLst>
                      <a:ext uri="{FF2B5EF4-FFF2-40B4-BE49-F238E27FC236}">
                        <a16:creationId xmlns:a16="http://schemas.microsoft.com/office/drawing/2014/main" id="{0BE16F3F-D601-906F-7A75-76816C8CB8E3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8" name="Rectangle: Rounded Corners 487">
                    <a:extLst>
                      <a:ext uri="{FF2B5EF4-FFF2-40B4-BE49-F238E27FC236}">
                        <a16:creationId xmlns:a16="http://schemas.microsoft.com/office/drawing/2014/main" id="{85BF072A-42C9-D5C5-6B05-2328015E477E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9" name="Rectangle: Rounded Corners 488">
                    <a:extLst>
                      <a:ext uri="{FF2B5EF4-FFF2-40B4-BE49-F238E27FC236}">
                        <a16:creationId xmlns:a16="http://schemas.microsoft.com/office/drawing/2014/main" id="{BBA2C25C-FD28-66F0-8501-0FFB77B5AF8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90" name="Rectangle: Rounded Corners 489">
                    <a:extLst>
                      <a:ext uri="{FF2B5EF4-FFF2-40B4-BE49-F238E27FC236}">
                        <a16:creationId xmlns:a16="http://schemas.microsoft.com/office/drawing/2014/main" id="{92778AAD-6DE1-3243-9D7C-483DD4E56FDF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91" name="Rectangle: Rounded Corners 490">
                    <a:extLst>
                      <a:ext uri="{FF2B5EF4-FFF2-40B4-BE49-F238E27FC236}">
                        <a16:creationId xmlns:a16="http://schemas.microsoft.com/office/drawing/2014/main" id="{226D552C-910C-A738-5DC9-6499F696B00C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92" name="Rectangle: Rounded Corners 491">
                    <a:extLst>
                      <a:ext uri="{FF2B5EF4-FFF2-40B4-BE49-F238E27FC236}">
                        <a16:creationId xmlns:a16="http://schemas.microsoft.com/office/drawing/2014/main" id="{44EB005D-E55B-FB6F-6927-C039C71073D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025" name="Group 6024">
                  <a:extLst>
                    <a:ext uri="{FF2B5EF4-FFF2-40B4-BE49-F238E27FC236}">
                      <a16:creationId xmlns:a16="http://schemas.microsoft.com/office/drawing/2014/main" id="{D22438C1-9AE4-D128-99AE-2D8CA0C68DF4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6059" name="Freeform: Shape 458">
                    <a:extLst>
                      <a:ext uri="{FF2B5EF4-FFF2-40B4-BE49-F238E27FC236}">
                        <a16:creationId xmlns:a16="http://schemas.microsoft.com/office/drawing/2014/main" id="{E08FF0BD-6DDF-79C3-F7C9-88271D8100E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0" name="Freeform: Shape 459">
                    <a:extLst>
                      <a:ext uri="{FF2B5EF4-FFF2-40B4-BE49-F238E27FC236}">
                        <a16:creationId xmlns:a16="http://schemas.microsoft.com/office/drawing/2014/main" id="{BD27EEEF-0B1D-8661-1447-9C1FEB4780F9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1" name="Freeform: Shape 460">
                    <a:extLst>
                      <a:ext uri="{FF2B5EF4-FFF2-40B4-BE49-F238E27FC236}">
                        <a16:creationId xmlns:a16="http://schemas.microsoft.com/office/drawing/2014/main" id="{18111E7B-9B73-ABCE-AA73-1CD54F4AA84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2" name="Freeform: Shape 461">
                    <a:extLst>
                      <a:ext uri="{FF2B5EF4-FFF2-40B4-BE49-F238E27FC236}">
                        <a16:creationId xmlns:a16="http://schemas.microsoft.com/office/drawing/2014/main" id="{93C44972-618D-F0F1-15F4-6D8235815CE2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3" name="Freeform: Shape 462">
                    <a:extLst>
                      <a:ext uri="{FF2B5EF4-FFF2-40B4-BE49-F238E27FC236}">
                        <a16:creationId xmlns:a16="http://schemas.microsoft.com/office/drawing/2014/main" id="{777809B9-C27A-7BCB-B3C2-D2F654E7C26D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4" name="Freeform: Shape 463">
                    <a:extLst>
                      <a:ext uri="{FF2B5EF4-FFF2-40B4-BE49-F238E27FC236}">
                        <a16:creationId xmlns:a16="http://schemas.microsoft.com/office/drawing/2014/main" id="{D02AA879-62C3-A187-0376-A5DDCB3A217B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5" name="Freeform: Shape 464">
                    <a:extLst>
                      <a:ext uri="{FF2B5EF4-FFF2-40B4-BE49-F238E27FC236}">
                        <a16:creationId xmlns:a16="http://schemas.microsoft.com/office/drawing/2014/main" id="{644BA57C-2E13-B0E8-0CB2-5AA3FAD65BD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6" name="Freeform: Shape 465">
                    <a:extLst>
                      <a:ext uri="{FF2B5EF4-FFF2-40B4-BE49-F238E27FC236}">
                        <a16:creationId xmlns:a16="http://schemas.microsoft.com/office/drawing/2014/main" id="{1E56F0EA-8AEE-4F10-560C-15A0129ADDDF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7" name="Freeform: Shape 466">
                    <a:extLst>
                      <a:ext uri="{FF2B5EF4-FFF2-40B4-BE49-F238E27FC236}">
                        <a16:creationId xmlns:a16="http://schemas.microsoft.com/office/drawing/2014/main" id="{47ADBB1E-534A-2475-8BFC-5FCC1C17A270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8" name="Freeform: Shape 467">
                    <a:extLst>
                      <a:ext uri="{FF2B5EF4-FFF2-40B4-BE49-F238E27FC236}">
                        <a16:creationId xmlns:a16="http://schemas.microsoft.com/office/drawing/2014/main" id="{0250233E-D89A-4ED3-0962-F087B6E9CA3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9" name="Freeform: Shape 468">
                    <a:extLst>
                      <a:ext uri="{FF2B5EF4-FFF2-40B4-BE49-F238E27FC236}">
                        <a16:creationId xmlns:a16="http://schemas.microsoft.com/office/drawing/2014/main" id="{D167B1EB-6B63-6092-B695-2ACB9EE4C8C4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0" name="Rectangle: Rounded Corners 469">
                    <a:extLst>
                      <a:ext uri="{FF2B5EF4-FFF2-40B4-BE49-F238E27FC236}">
                        <a16:creationId xmlns:a16="http://schemas.microsoft.com/office/drawing/2014/main" id="{10D92C0D-A4E7-3A73-1A29-973A0D5B5D6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1" name="Rectangle: Rounded Corners 470">
                    <a:extLst>
                      <a:ext uri="{FF2B5EF4-FFF2-40B4-BE49-F238E27FC236}">
                        <a16:creationId xmlns:a16="http://schemas.microsoft.com/office/drawing/2014/main" id="{628E73D5-253E-7EA0-960F-85681B3EABB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2" name="Rectangle: Rounded Corners 471">
                    <a:extLst>
                      <a:ext uri="{FF2B5EF4-FFF2-40B4-BE49-F238E27FC236}">
                        <a16:creationId xmlns:a16="http://schemas.microsoft.com/office/drawing/2014/main" id="{D5FAA608-6FF2-86EE-262D-D46957E2296F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3" name="Rectangle: Rounded Corners 472">
                    <a:extLst>
                      <a:ext uri="{FF2B5EF4-FFF2-40B4-BE49-F238E27FC236}">
                        <a16:creationId xmlns:a16="http://schemas.microsoft.com/office/drawing/2014/main" id="{30155F6D-C185-EFE9-5AB4-A8F3560B2C0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4" name="Rectangle: Rounded Corners 473">
                    <a:extLst>
                      <a:ext uri="{FF2B5EF4-FFF2-40B4-BE49-F238E27FC236}">
                        <a16:creationId xmlns:a16="http://schemas.microsoft.com/office/drawing/2014/main" id="{A0CB3924-ECE8-628E-2D11-DC5E3DC87CC2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026" name="Group 6025">
                  <a:extLst>
                    <a:ext uri="{FF2B5EF4-FFF2-40B4-BE49-F238E27FC236}">
                      <a16:creationId xmlns:a16="http://schemas.microsoft.com/office/drawing/2014/main" id="{AD6E779C-069C-C99A-7A5E-10E670D551C6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6044" name="Freeform: Shape 443">
                    <a:extLst>
                      <a:ext uri="{FF2B5EF4-FFF2-40B4-BE49-F238E27FC236}">
                        <a16:creationId xmlns:a16="http://schemas.microsoft.com/office/drawing/2014/main" id="{CE18C54E-85B5-D939-C175-D4C1EF9A622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5" name="Freeform: Shape 444">
                    <a:extLst>
                      <a:ext uri="{FF2B5EF4-FFF2-40B4-BE49-F238E27FC236}">
                        <a16:creationId xmlns:a16="http://schemas.microsoft.com/office/drawing/2014/main" id="{DD220367-4244-920F-5763-7D0CF9BC8CAD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6" name="Freeform: Shape 445">
                    <a:extLst>
                      <a:ext uri="{FF2B5EF4-FFF2-40B4-BE49-F238E27FC236}">
                        <a16:creationId xmlns:a16="http://schemas.microsoft.com/office/drawing/2014/main" id="{99AC49DD-862A-55DE-F509-B13555733A23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7" name="Freeform: Shape 446">
                    <a:extLst>
                      <a:ext uri="{FF2B5EF4-FFF2-40B4-BE49-F238E27FC236}">
                        <a16:creationId xmlns:a16="http://schemas.microsoft.com/office/drawing/2014/main" id="{37FAAE36-B927-8D84-15D1-BDD259D232B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8" name="Freeform: Shape 447">
                    <a:extLst>
                      <a:ext uri="{FF2B5EF4-FFF2-40B4-BE49-F238E27FC236}">
                        <a16:creationId xmlns:a16="http://schemas.microsoft.com/office/drawing/2014/main" id="{7A2EA988-DED0-19E6-371B-D291951B430E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9" name="Freeform: Shape 448">
                    <a:extLst>
                      <a:ext uri="{FF2B5EF4-FFF2-40B4-BE49-F238E27FC236}">
                        <a16:creationId xmlns:a16="http://schemas.microsoft.com/office/drawing/2014/main" id="{100B940C-7020-92B2-8627-31F4BDB527A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0" name="Freeform: Shape 449">
                    <a:extLst>
                      <a:ext uri="{FF2B5EF4-FFF2-40B4-BE49-F238E27FC236}">
                        <a16:creationId xmlns:a16="http://schemas.microsoft.com/office/drawing/2014/main" id="{E9B3C092-17C6-8386-8428-D218FD1C6D2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1" name="Freeform: Shape 450">
                    <a:extLst>
                      <a:ext uri="{FF2B5EF4-FFF2-40B4-BE49-F238E27FC236}">
                        <a16:creationId xmlns:a16="http://schemas.microsoft.com/office/drawing/2014/main" id="{1C447323-54BE-1C1B-3218-94768EC7644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2" name="Freeform: Shape 451">
                    <a:extLst>
                      <a:ext uri="{FF2B5EF4-FFF2-40B4-BE49-F238E27FC236}">
                        <a16:creationId xmlns:a16="http://schemas.microsoft.com/office/drawing/2014/main" id="{9A54DA81-DADF-F8A1-22E4-797B8C77B59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3" name="Rectangle: Rounded Corners 452">
                    <a:extLst>
                      <a:ext uri="{FF2B5EF4-FFF2-40B4-BE49-F238E27FC236}">
                        <a16:creationId xmlns:a16="http://schemas.microsoft.com/office/drawing/2014/main" id="{0E40DFA1-9873-76B0-7895-BBAC02568DF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4" name="Rectangle: Rounded Corners 453">
                    <a:extLst>
                      <a:ext uri="{FF2B5EF4-FFF2-40B4-BE49-F238E27FC236}">
                        <a16:creationId xmlns:a16="http://schemas.microsoft.com/office/drawing/2014/main" id="{222A4859-C53F-2BDF-0FD6-3C8BCBE73635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5" name="Rectangle: Rounded Corners 454">
                    <a:extLst>
                      <a:ext uri="{FF2B5EF4-FFF2-40B4-BE49-F238E27FC236}">
                        <a16:creationId xmlns:a16="http://schemas.microsoft.com/office/drawing/2014/main" id="{588C4727-A60F-9DFF-A85F-589CE393764B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6" name="Rectangle: Rounded Corners 455">
                    <a:extLst>
                      <a:ext uri="{FF2B5EF4-FFF2-40B4-BE49-F238E27FC236}">
                        <a16:creationId xmlns:a16="http://schemas.microsoft.com/office/drawing/2014/main" id="{98D61C03-5A5A-A2F4-7501-A48BA505BC4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7" name="Rectangle: Rounded Corners 456">
                    <a:extLst>
                      <a:ext uri="{FF2B5EF4-FFF2-40B4-BE49-F238E27FC236}">
                        <a16:creationId xmlns:a16="http://schemas.microsoft.com/office/drawing/2014/main" id="{4D6300D1-02B3-0B27-CE46-6581A8D92942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8" name="Rectangle: Rounded Corners 457">
                    <a:extLst>
                      <a:ext uri="{FF2B5EF4-FFF2-40B4-BE49-F238E27FC236}">
                        <a16:creationId xmlns:a16="http://schemas.microsoft.com/office/drawing/2014/main" id="{526EAE50-2885-3198-C691-9507DE967C00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027" name="Group 6026">
                  <a:extLst>
                    <a:ext uri="{FF2B5EF4-FFF2-40B4-BE49-F238E27FC236}">
                      <a16:creationId xmlns:a16="http://schemas.microsoft.com/office/drawing/2014/main" id="{6043C4A8-0528-B8CD-6644-B0842E4A8B31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6028" name="Freeform: Shape 427">
                    <a:extLst>
                      <a:ext uri="{FF2B5EF4-FFF2-40B4-BE49-F238E27FC236}">
                        <a16:creationId xmlns:a16="http://schemas.microsoft.com/office/drawing/2014/main" id="{E4253104-65D8-95FB-E0DA-35D4A55175F9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29" name="Freeform: Shape 428">
                    <a:extLst>
                      <a:ext uri="{FF2B5EF4-FFF2-40B4-BE49-F238E27FC236}">
                        <a16:creationId xmlns:a16="http://schemas.microsoft.com/office/drawing/2014/main" id="{D8BFF412-DD3E-5774-9996-8CF2013FA029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0" name="Freeform: Shape 429">
                    <a:extLst>
                      <a:ext uri="{FF2B5EF4-FFF2-40B4-BE49-F238E27FC236}">
                        <a16:creationId xmlns:a16="http://schemas.microsoft.com/office/drawing/2014/main" id="{BF543991-85D7-7CA4-91CD-AC51F77EBF3B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1" name="Freeform: Shape 430">
                    <a:extLst>
                      <a:ext uri="{FF2B5EF4-FFF2-40B4-BE49-F238E27FC236}">
                        <a16:creationId xmlns:a16="http://schemas.microsoft.com/office/drawing/2014/main" id="{5E609A68-03AD-E4F2-81DC-4CD418873136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2" name="Freeform: Shape 431">
                    <a:extLst>
                      <a:ext uri="{FF2B5EF4-FFF2-40B4-BE49-F238E27FC236}">
                        <a16:creationId xmlns:a16="http://schemas.microsoft.com/office/drawing/2014/main" id="{55890F9A-7E08-8123-EB13-F9E3AA7EC90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3" name="Freeform: Shape 432">
                    <a:extLst>
                      <a:ext uri="{FF2B5EF4-FFF2-40B4-BE49-F238E27FC236}">
                        <a16:creationId xmlns:a16="http://schemas.microsoft.com/office/drawing/2014/main" id="{4C4104B4-8720-9517-E4A9-193869DF2674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4" name="Freeform: Shape 433">
                    <a:extLst>
                      <a:ext uri="{FF2B5EF4-FFF2-40B4-BE49-F238E27FC236}">
                        <a16:creationId xmlns:a16="http://schemas.microsoft.com/office/drawing/2014/main" id="{F807AC68-E10F-7C32-ED57-5957232D8E08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5" name="Freeform: Shape 434">
                    <a:extLst>
                      <a:ext uri="{FF2B5EF4-FFF2-40B4-BE49-F238E27FC236}">
                        <a16:creationId xmlns:a16="http://schemas.microsoft.com/office/drawing/2014/main" id="{4F49DB3A-64F2-83FB-5EA0-DBEA58FCF53E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6" name="Freeform: Shape 435">
                    <a:extLst>
                      <a:ext uri="{FF2B5EF4-FFF2-40B4-BE49-F238E27FC236}">
                        <a16:creationId xmlns:a16="http://schemas.microsoft.com/office/drawing/2014/main" id="{210FB568-36D1-317D-C4E8-05DEFD5A479F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7" name="Freeform: Shape 436">
                    <a:extLst>
                      <a:ext uri="{FF2B5EF4-FFF2-40B4-BE49-F238E27FC236}">
                        <a16:creationId xmlns:a16="http://schemas.microsoft.com/office/drawing/2014/main" id="{B110F494-969F-8DCD-C13C-C15F6E2E4C6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8" name="Freeform: Shape 437">
                    <a:extLst>
                      <a:ext uri="{FF2B5EF4-FFF2-40B4-BE49-F238E27FC236}">
                        <a16:creationId xmlns:a16="http://schemas.microsoft.com/office/drawing/2014/main" id="{81B79083-DD3D-9F75-3F1C-92F927EC86B3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9" name="Freeform: Shape 438">
                    <a:extLst>
                      <a:ext uri="{FF2B5EF4-FFF2-40B4-BE49-F238E27FC236}">
                        <a16:creationId xmlns:a16="http://schemas.microsoft.com/office/drawing/2014/main" id="{7E44415F-9B74-39CD-1D4C-DCA1AFF38DD4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0" name="Rectangle: Rounded Corners 439">
                    <a:extLst>
                      <a:ext uri="{FF2B5EF4-FFF2-40B4-BE49-F238E27FC236}">
                        <a16:creationId xmlns:a16="http://schemas.microsoft.com/office/drawing/2014/main" id="{0873A955-1A0F-D5A5-4DF2-25C8728F4A20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1" name="Rectangle: Rounded Corners 440">
                    <a:extLst>
                      <a:ext uri="{FF2B5EF4-FFF2-40B4-BE49-F238E27FC236}">
                        <a16:creationId xmlns:a16="http://schemas.microsoft.com/office/drawing/2014/main" id="{B4843C03-A12E-39F8-0098-79A60324AF5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2" name="Rectangle: Rounded Corners 441">
                    <a:extLst>
                      <a:ext uri="{FF2B5EF4-FFF2-40B4-BE49-F238E27FC236}">
                        <a16:creationId xmlns:a16="http://schemas.microsoft.com/office/drawing/2014/main" id="{1F3D8BF1-C24A-9994-F62F-3092B8E8EB33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3" name="Rectangle: Rounded Corners 442">
                    <a:extLst>
                      <a:ext uri="{FF2B5EF4-FFF2-40B4-BE49-F238E27FC236}">
                        <a16:creationId xmlns:a16="http://schemas.microsoft.com/office/drawing/2014/main" id="{8F53E0B9-FA7D-5696-2F46-B391F7326D2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6022" name="Freeform: Shape 426">
                <a:extLst>
                  <a:ext uri="{FF2B5EF4-FFF2-40B4-BE49-F238E27FC236}">
                    <a16:creationId xmlns:a16="http://schemas.microsoft.com/office/drawing/2014/main" id="{63866260-C70E-F89D-6CB9-0FF96184D81E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38" name="Group 4837">
              <a:extLst>
                <a:ext uri="{FF2B5EF4-FFF2-40B4-BE49-F238E27FC236}">
                  <a16:creationId xmlns:a16="http://schemas.microsoft.com/office/drawing/2014/main" id="{EBB68921-6544-9F8F-D47E-98777E6AAACB}"/>
                </a:ext>
              </a:extLst>
            </p:cNvPr>
            <p:cNvGrpSpPr/>
            <p:nvPr/>
          </p:nvGrpSpPr>
          <p:grpSpPr>
            <a:xfrm rot="11182216">
              <a:off x="6119951" y="4962483"/>
              <a:ext cx="255212" cy="223776"/>
              <a:chOff x="3390226" y="902644"/>
              <a:chExt cx="294782" cy="292335"/>
            </a:xfrm>
          </p:grpSpPr>
          <p:grpSp>
            <p:nvGrpSpPr>
              <p:cNvPr id="5949" name="Group 5948">
                <a:extLst>
                  <a:ext uri="{FF2B5EF4-FFF2-40B4-BE49-F238E27FC236}">
                    <a16:creationId xmlns:a16="http://schemas.microsoft.com/office/drawing/2014/main" id="{217CFE71-C04E-E39D-7421-877BE2DEEE80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951" name="Oval 5950">
                  <a:extLst>
                    <a:ext uri="{FF2B5EF4-FFF2-40B4-BE49-F238E27FC236}">
                      <a16:creationId xmlns:a16="http://schemas.microsoft.com/office/drawing/2014/main" id="{5B222879-897E-CD19-FBD2-CD7C0CDE5EDF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52" name="Group 5951">
                  <a:extLst>
                    <a:ext uri="{FF2B5EF4-FFF2-40B4-BE49-F238E27FC236}">
                      <a16:creationId xmlns:a16="http://schemas.microsoft.com/office/drawing/2014/main" id="{495A119E-1F56-497F-D55B-A1E817849AC9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6003" name="Freeform: Shape 6002">
                    <a:extLst>
                      <a:ext uri="{FF2B5EF4-FFF2-40B4-BE49-F238E27FC236}">
                        <a16:creationId xmlns:a16="http://schemas.microsoft.com/office/drawing/2014/main" id="{714B0506-9F22-4D2D-C5D1-8DED5D564BFC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4" name="Freeform: Shape 6003">
                    <a:extLst>
                      <a:ext uri="{FF2B5EF4-FFF2-40B4-BE49-F238E27FC236}">
                        <a16:creationId xmlns:a16="http://schemas.microsoft.com/office/drawing/2014/main" id="{CB2DF0AC-B52C-E937-0AAC-1652D1C4A37C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5" name="Freeform: Shape 6004">
                    <a:extLst>
                      <a:ext uri="{FF2B5EF4-FFF2-40B4-BE49-F238E27FC236}">
                        <a16:creationId xmlns:a16="http://schemas.microsoft.com/office/drawing/2014/main" id="{9D7C6941-8CE7-8907-11DF-17BFC0B3CE0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6" name="Freeform: Shape 6005">
                    <a:extLst>
                      <a:ext uri="{FF2B5EF4-FFF2-40B4-BE49-F238E27FC236}">
                        <a16:creationId xmlns:a16="http://schemas.microsoft.com/office/drawing/2014/main" id="{5AD0B15F-C08F-8555-258E-BD2CA576F660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7" name="Freeform: Shape 6006">
                    <a:extLst>
                      <a:ext uri="{FF2B5EF4-FFF2-40B4-BE49-F238E27FC236}">
                        <a16:creationId xmlns:a16="http://schemas.microsoft.com/office/drawing/2014/main" id="{BFCB82B3-2289-951C-7D86-C4FE6E5DAC4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8" name="Freeform: Shape 6007">
                    <a:extLst>
                      <a:ext uri="{FF2B5EF4-FFF2-40B4-BE49-F238E27FC236}">
                        <a16:creationId xmlns:a16="http://schemas.microsoft.com/office/drawing/2014/main" id="{0239BD4E-BF4F-7A1F-C450-DBB542B5722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9" name="Freeform: Shape 6008">
                    <a:extLst>
                      <a:ext uri="{FF2B5EF4-FFF2-40B4-BE49-F238E27FC236}">
                        <a16:creationId xmlns:a16="http://schemas.microsoft.com/office/drawing/2014/main" id="{9C605230-C14E-320E-6108-B432D42F200C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0" name="Freeform: Shape 6009">
                    <a:extLst>
                      <a:ext uri="{FF2B5EF4-FFF2-40B4-BE49-F238E27FC236}">
                        <a16:creationId xmlns:a16="http://schemas.microsoft.com/office/drawing/2014/main" id="{8F2D7A40-F945-0031-57D2-8DAD62B86CF0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1" name="Freeform: Shape 6010">
                    <a:extLst>
                      <a:ext uri="{FF2B5EF4-FFF2-40B4-BE49-F238E27FC236}">
                        <a16:creationId xmlns:a16="http://schemas.microsoft.com/office/drawing/2014/main" id="{DB144A35-0F2E-C035-21EF-BD08D1C0D8CF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2" name="Freeform: Shape 6011">
                    <a:extLst>
                      <a:ext uri="{FF2B5EF4-FFF2-40B4-BE49-F238E27FC236}">
                        <a16:creationId xmlns:a16="http://schemas.microsoft.com/office/drawing/2014/main" id="{64B256B1-5C3E-538A-41EA-6162E9E04527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3" name="Freeform: Shape 6012">
                    <a:extLst>
                      <a:ext uri="{FF2B5EF4-FFF2-40B4-BE49-F238E27FC236}">
                        <a16:creationId xmlns:a16="http://schemas.microsoft.com/office/drawing/2014/main" id="{366332AB-8306-3812-F2F3-A747F203D33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4" name="Freeform: Shape 6013">
                    <a:extLst>
                      <a:ext uri="{FF2B5EF4-FFF2-40B4-BE49-F238E27FC236}">
                        <a16:creationId xmlns:a16="http://schemas.microsoft.com/office/drawing/2014/main" id="{DAA8B4D3-91DC-F101-D562-858B11031EC1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5" name="Rectangle: Rounded Corners 6014">
                    <a:extLst>
                      <a:ext uri="{FF2B5EF4-FFF2-40B4-BE49-F238E27FC236}">
                        <a16:creationId xmlns:a16="http://schemas.microsoft.com/office/drawing/2014/main" id="{A7F6384D-44BC-24F4-D950-2F03C04BD82E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6" name="Rectangle: Rounded Corners 6015">
                    <a:extLst>
                      <a:ext uri="{FF2B5EF4-FFF2-40B4-BE49-F238E27FC236}">
                        <a16:creationId xmlns:a16="http://schemas.microsoft.com/office/drawing/2014/main" id="{88DF1248-07FE-41BD-9912-1F8E1AA7402A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7" name="Rectangle: Rounded Corners 6016">
                    <a:extLst>
                      <a:ext uri="{FF2B5EF4-FFF2-40B4-BE49-F238E27FC236}">
                        <a16:creationId xmlns:a16="http://schemas.microsoft.com/office/drawing/2014/main" id="{9832C30B-BEC5-99B3-0702-8BB55C95D66A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8" name="Rectangle: Rounded Corners 6017">
                    <a:extLst>
                      <a:ext uri="{FF2B5EF4-FFF2-40B4-BE49-F238E27FC236}">
                        <a16:creationId xmlns:a16="http://schemas.microsoft.com/office/drawing/2014/main" id="{ACF0A82B-2809-C08D-C696-20083D696D6C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9" name="Rectangle: Rounded Corners 6018">
                    <a:extLst>
                      <a:ext uri="{FF2B5EF4-FFF2-40B4-BE49-F238E27FC236}">
                        <a16:creationId xmlns:a16="http://schemas.microsoft.com/office/drawing/2014/main" id="{18D2B2DA-4CD1-BE81-B5DC-9CB0D8731B10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20" name="Rectangle: Rounded Corners 6019">
                    <a:extLst>
                      <a:ext uri="{FF2B5EF4-FFF2-40B4-BE49-F238E27FC236}">
                        <a16:creationId xmlns:a16="http://schemas.microsoft.com/office/drawing/2014/main" id="{477D0FC6-992A-06F2-987B-F90355CB19D5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953" name="Group 5952">
                  <a:extLst>
                    <a:ext uri="{FF2B5EF4-FFF2-40B4-BE49-F238E27FC236}">
                      <a16:creationId xmlns:a16="http://schemas.microsoft.com/office/drawing/2014/main" id="{71560EF5-1E42-2732-EECB-4BC581025D05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987" name="Freeform: Shape 5986">
                    <a:extLst>
                      <a:ext uri="{FF2B5EF4-FFF2-40B4-BE49-F238E27FC236}">
                        <a16:creationId xmlns:a16="http://schemas.microsoft.com/office/drawing/2014/main" id="{F1DE0AF1-CF10-72B2-F17F-8A3F7B7582F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8" name="Freeform: Shape 5987">
                    <a:extLst>
                      <a:ext uri="{FF2B5EF4-FFF2-40B4-BE49-F238E27FC236}">
                        <a16:creationId xmlns:a16="http://schemas.microsoft.com/office/drawing/2014/main" id="{AFB98371-14B7-55DA-FFA5-E1540994861E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9" name="Freeform: Shape 5988">
                    <a:extLst>
                      <a:ext uri="{FF2B5EF4-FFF2-40B4-BE49-F238E27FC236}">
                        <a16:creationId xmlns:a16="http://schemas.microsoft.com/office/drawing/2014/main" id="{D33D3700-A413-BC40-6ED3-3E779F7370A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0" name="Freeform: Shape 5989">
                    <a:extLst>
                      <a:ext uri="{FF2B5EF4-FFF2-40B4-BE49-F238E27FC236}">
                        <a16:creationId xmlns:a16="http://schemas.microsoft.com/office/drawing/2014/main" id="{99A8727E-71A1-F27C-3B35-83C7B6634083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1" name="Freeform: Shape 5990">
                    <a:extLst>
                      <a:ext uri="{FF2B5EF4-FFF2-40B4-BE49-F238E27FC236}">
                        <a16:creationId xmlns:a16="http://schemas.microsoft.com/office/drawing/2014/main" id="{F8C81B43-F360-6A72-A6D8-5BF8FCD9999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2" name="Freeform: Shape 5991">
                    <a:extLst>
                      <a:ext uri="{FF2B5EF4-FFF2-40B4-BE49-F238E27FC236}">
                        <a16:creationId xmlns:a16="http://schemas.microsoft.com/office/drawing/2014/main" id="{7966B5D0-3E10-15D5-7A01-F2F07F638B44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3" name="Freeform: Shape 5992">
                    <a:extLst>
                      <a:ext uri="{FF2B5EF4-FFF2-40B4-BE49-F238E27FC236}">
                        <a16:creationId xmlns:a16="http://schemas.microsoft.com/office/drawing/2014/main" id="{5FE00AF5-C0AA-869C-47FE-3F0569E222C8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4" name="Freeform: Shape 5993">
                    <a:extLst>
                      <a:ext uri="{FF2B5EF4-FFF2-40B4-BE49-F238E27FC236}">
                        <a16:creationId xmlns:a16="http://schemas.microsoft.com/office/drawing/2014/main" id="{ABE2022B-E2C8-7DDE-E2BC-313D296AE2F1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5" name="Freeform: Shape 5994">
                    <a:extLst>
                      <a:ext uri="{FF2B5EF4-FFF2-40B4-BE49-F238E27FC236}">
                        <a16:creationId xmlns:a16="http://schemas.microsoft.com/office/drawing/2014/main" id="{94C16615-CE44-5476-700A-E47C06F246C1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6" name="Freeform: Shape 5995">
                    <a:extLst>
                      <a:ext uri="{FF2B5EF4-FFF2-40B4-BE49-F238E27FC236}">
                        <a16:creationId xmlns:a16="http://schemas.microsoft.com/office/drawing/2014/main" id="{FAF1B196-7717-0979-E1F8-897049A76845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7" name="Freeform: Shape 5996">
                    <a:extLst>
                      <a:ext uri="{FF2B5EF4-FFF2-40B4-BE49-F238E27FC236}">
                        <a16:creationId xmlns:a16="http://schemas.microsoft.com/office/drawing/2014/main" id="{0C895CF0-A6E9-637B-AAD7-9147A6DBBEE9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8" name="Rectangle: Rounded Corners 5997">
                    <a:extLst>
                      <a:ext uri="{FF2B5EF4-FFF2-40B4-BE49-F238E27FC236}">
                        <a16:creationId xmlns:a16="http://schemas.microsoft.com/office/drawing/2014/main" id="{3FA92B48-15D5-2527-889E-470E0C29909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9" name="Rectangle: Rounded Corners 5998">
                    <a:extLst>
                      <a:ext uri="{FF2B5EF4-FFF2-40B4-BE49-F238E27FC236}">
                        <a16:creationId xmlns:a16="http://schemas.microsoft.com/office/drawing/2014/main" id="{704E1343-FC82-623C-1383-5EB9CA11AF6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0" name="Rectangle: Rounded Corners 5999">
                    <a:extLst>
                      <a:ext uri="{FF2B5EF4-FFF2-40B4-BE49-F238E27FC236}">
                        <a16:creationId xmlns:a16="http://schemas.microsoft.com/office/drawing/2014/main" id="{2DD17FF8-1B28-56DD-B636-69DC64E6E5AC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1" name="Rectangle: Rounded Corners 6000">
                    <a:extLst>
                      <a:ext uri="{FF2B5EF4-FFF2-40B4-BE49-F238E27FC236}">
                        <a16:creationId xmlns:a16="http://schemas.microsoft.com/office/drawing/2014/main" id="{BA3CE58F-9B4A-E53F-7AF5-649A0EB59B2E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2" name="Rectangle: Rounded Corners 6001">
                    <a:extLst>
                      <a:ext uri="{FF2B5EF4-FFF2-40B4-BE49-F238E27FC236}">
                        <a16:creationId xmlns:a16="http://schemas.microsoft.com/office/drawing/2014/main" id="{377A5BF7-AB13-6780-D891-BE46372D7220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954" name="Group 5953">
                  <a:extLst>
                    <a:ext uri="{FF2B5EF4-FFF2-40B4-BE49-F238E27FC236}">
                      <a16:creationId xmlns:a16="http://schemas.microsoft.com/office/drawing/2014/main" id="{4FC9E4F3-3FD9-BA92-0CF8-10DBF2F1977E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972" name="Freeform: Shape 5971">
                    <a:extLst>
                      <a:ext uri="{FF2B5EF4-FFF2-40B4-BE49-F238E27FC236}">
                        <a16:creationId xmlns:a16="http://schemas.microsoft.com/office/drawing/2014/main" id="{DEC263B7-54DB-79B3-FFF2-1465A545094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3" name="Freeform: Shape 5972">
                    <a:extLst>
                      <a:ext uri="{FF2B5EF4-FFF2-40B4-BE49-F238E27FC236}">
                        <a16:creationId xmlns:a16="http://schemas.microsoft.com/office/drawing/2014/main" id="{F33EF503-1C9D-ECC1-8B7C-58CE81904F29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4" name="Freeform: Shape 5973">
                    <a:extLst>
                      <a:ext uri="{FF2B5EF4-FFF2-40B4-BE49-F238E27FC236}">
                        <a16:creationId xmlns:a16="http://schemas.microsoft.com/office/drawing/2014/main" id="{92444284-BE85-E4B6-8280-5992F922680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5" name="Freeform: Shape 5974">
                    <a:extLst>
                      <a:ext uri="{FF2B5EF4-FFF2-40B4-BE49-F238E27FC236}">
                        <a16:creationId xmlns:a16="http://schemas.microsoft.com/office/drawing/2014/main" id="{195F8B96-AAA8-6680-DC17-2800F69AD976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6" name="Freeform: Shape 5975">
                    <a:extLst>
                      <a:ext uri="{FF2B5EF4-FFF2-40B4-BE49-F238E27FC236}">
                        <a16:creationId xmlns:a16="http://schemas.microsoft.com/office/drawing/2014/main" id="{4EF6D3E6-CBB9-39FA-E884-F8F07725DEB8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7" name="Freeform: Shape 5976">
                    <a:extLst>
                      <a:ext uri="{FF2B5EF4-FFF2-40B4-BE49-F238E27FC236}">
                        <a16:creationId xmlns:a16="http://schemas.microsoft.com/office/drawing/2014/main" id="{0D0BE55E-78A5-17C1-006B-F2486665BA85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8" name="Freeform: Shape 5977">
                    <a:extLst>
                      <a:ext uri="{FF2B5EF4-FFF2-40B4-BE49-F238E27FC236}">
                        <a16:creationId xmlns:a16="http://schemas.microsoft.com/office/drawing/2014/main" id="{B72D04E9-3923-140F-47BA-BE61B2482EF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9" name="Freeform: Shape 5978">
                    <a:extLst>
                      <a:ext uri="{FF2B5EF4-FFF2-40B4-BE49-F238E27FC236}">
                        <a16:creationId xmlns:a16="http://schemas.microsoft.com/office/drawing/2014/main" id="{E4C886ED-A2C8-A4CA-09D4-91BC97C8602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0" name="Freeform: Shape 5979">
                    <a:extLst>
                      <a:ext uri="{FF2B5EF4-FFF2-40B4-BE49-F238E27FC236}">
                        <a16:creationId xmlns:a16="http://schemas.microsoft.com/office/drawing/2014/main" id="{D2E9F0D8-4FD4-4DC3-BDF9-E7A49F6F3375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1" name="Rectangle: Rounded Corners 5980">
                    <a:extLst>
                      <a:ext uri="{FF2B5EF4-FFF2-40B4-BE49-F238E27FC236}">
                        <a16:creationId xmlns:a16="http://schemas.microsoft.com/office/drawing/2014/main" id="{0A908F9E-4B07-FAC3-F214-923D58F5E11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2" name="Rectangle: Rounded Corners 5981">
                    <a:extLst>
                      <a:ext uri="{FF2B5EF4-FFF2-40B4-BE49-F238E27FC236}">
                        <a16:creationId xmlns:a16="http://schemas.microsoft.com/office/drawing/2014/main" id="{9CDF3991-BD9D-07CD-D902-3505FE407C2A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3" name="Rectangle: Rounded Corners 5982">
                    <a:extLst>
                      <a:ext uri="{FF2B5EF4-FFF2-40B4-BE49-F238E27FC236}">
                        <a16:creationId xmlns:a16="http://schemas.microsoft.com/office/drawing/2014/main" id="{A3F5FDB0-2374-A654-182D-4EBBC7E286A8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4" name="Rectangle: Rounded Corners 5983">
                    <a:extLst>
                      <a:ext uri="{FF2B5EF4-FFF2-40B4-BE49-F238E27FC236}">
                        <a16:creationId xmlns:a16="http://schemas.microsoft.com/office/drawing/2014/main" id="{4F1346D5-944F-538F-1EE5-E0DD0FF7C17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5" name="Rectangle: Rounded Corners 5984">
                    <a:extLst>
                      <a:ext uri="{FF2B5EF4-FFF2-40B4-BE49-F238E27FC236}">
                        <a16:creationId xmlns:a16="http://schemas.microsoft.com/office/drawing/2014/main" id="{77A1AF13-2952-52D6-5143-C9A19AE5020B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6" name="Rectangle: Rounded Corners 5985">
                    <a:extLst>
                      <a:ext uri="{FF2B5EF4-FFF2-40B4-BE49-F238E27FC236}">
                        <a16:creationId xmlns:a16="http://schemas.microsoft.com/office/drawing/2014/main" id="{201EBBF4-F71C-F716-5416-F60DCE84B852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955" name="Group 5954">
                  <a:extLst>
                    <a:ext uri="{FF2B5EF4-FFF2-40B4-BE49-F238E27FC236}">
                      <a16:creationId xmlns:a16="http://schemas.microsoft.com/office/drawing/2014/main" id="{C0597567-1460-9440-4402-AD94F98DFD27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956" name="Freeform: Shape 5955">
                    <a:extLst>
                      <a:ext uri="{FF2B5EF4-FFF2-40B4-BE49-F238E27FC236}">
                        <a16:creationId xmlns:a16="http://schemas.microsoft.com/office/drawing/2014/main" id="{AB70D5BE-3C82-59D4-FF7E-EA9DA1F79D9E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7" name="Freeform: Shape 5956">
                    <a:extLst>
                      <a:ext uri="{FF2B5EF4-FFF2-40B4-BE49-F238E27FC236}">
                        <a16:creationId xmlns:a16="http://schemas.microsoft.com/office/drawing/2014/main" id="{878C7CD4-728E-2289-AD07-CA844A978093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8" name="Freeform: Shape 5957">
                    <a:extLst>
                      <a:ext uri="{FF2B5EF4-FFF2-40B4-BE49-F238E27FC236}">
                        <a16:creationId xmlns:a16="http://schemas.microsoft.com/office/drawing/2014/main" id="{E86430EC-90DB-D42C-DA08-F5667ACFA0D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9" name="Freeform: Shape 5958">
                    <a:extLst>
                      <a:ext uri="{FF2B5EF4-FFF2-40B4-BE49-F238E27FC236}">
                        <a16:creationId xmlns:a16="http://schemas.microsoft.com/office/drawing/2014/main" id="{9A5099B2-3410-5B1E-CBCB-DF4C1C1892F9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0" name="Freeform: Shape 5959">
                    <a:extLst>
                      <a:ext uri="{FF2B5EF4-FFF2-40B4-BE49-F238E27FC236}">
                        <a16:creationId xmlns:a16="http://schemas.microsoft.com/office/drawing/2014/main" id="{B6BB2972-4C06-6C3B-A2E1-9EB0E0081244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1" name="Freeform: Shape 5960">
                    <a:extLst>
                      <a:ext uri="{FF2B5EF4-FFF2-40B4-BE49-F238E27FC236}">
                        <a16:creationId xmlns:a16="http://schemas.microsoft.com/office/drawing/2014/main" id="{E78E1434-D30F-E73A-9D88-A1331BCF5A77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2" name="Freeform: Shape 5961">
                    <a:extLst>
                      <a:ext uri="{FF2B5EF4-FFF2-40B4-BE49-F238E27FC236}">
                        <a16:creationId xmlns:a16="http://schemas.microsoft.com/office/drawing/2014/main" id="{39F073C3-CB3F-3278-EA2E-727BDA3B2BA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3" name="Freeform: Shape 5962">
                    <a:extLst>
                      <a:ext uri="{FF2B5EF4-FFF2-40B4-BE49-F238E27FC236}">
                        <a16:creationId xmlns:a16="http://schemas.microsoft.com/office/drawing/2014/main" id="{D8381241-7C29-6410-5094-3EAB2C45FBCF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4" name="Freeform: Shape 5963">
                    <a:extLst>
                      <a:ext uri="{FF2B5EF4-FFF2-40B4-BE49-F238E27FC236}">
                        <a16:creationId xmlns:a16="http://schemas.microsoft.com/office/drawing/2014/main" id="{DB222CBE-2B30-AA07-86AD-DBD650255BF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5" name="Freeform: Shape 5964">
                    <a:extLst>
                      <a:ext uri="{FF2B5EF4-FFF2-40B4-BE49-F238E27FC236}">
                        <a16:creationId xmlns:a16="http://schemas.microsoft.com/office/drawing/2014/main" id="{DCCC5F33-3F5F-5132-51C4-4CB06CC91A7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6" name="Freeform: Shape 5965">
                    <a:extLst>
                      <a:ext uri="{FF2B5EF4-FFF2-40B4-BE49-F238E27FC236}">
                        <a16:creationId xmlns:a16="http://schemas.microsoft.com/office/drawing/2014/main" id="{26EF280B-C838-F4FC-F650-40F48894E20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7" name="Freeform: Shape 5966">
                    <a:extLst>
                      <a:ext uri="{FF2B5EF4-FFF2-40B4-BE49-F238E27FC236}">
                        <a16:creationId xmlns:a16="http://schemas.microsoft.com/office/drawing/2014/main" id="{5F2BBE70-ACA6-E726-DD25-AD77B5A5170F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8" name="Rectangle: Rounded Corners 5967">
                    <a:extLst>
                      <a:ext uri="{FF2B5EF4-FFF2-40B4-BE49-F238E27FC236}">
                        <a16:creationId xmlns:a16="http://schemas.microsoft.com/office/drawing/2014/main" id="{13E3B288-63E3-CB72-81D5-2466CE202393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9" name="Rectangle: Rounded Corners 5968">
                    <a:extLst>
                      <a:ext uri="{FF2B5EF4-FFF2-40B4-BE49-F238E27FC236}">
                        <a16:creationId xmlns:a16="http://schemas.microsoft.com/office/drawing/2014/main" id="{F6759B0D-347E-462C-F774-3E4C0E4D6EA0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0" name="Rectangle: Rounded Corners 5969">
                    <a:extLst>
                      <a:ext uri="{FF2B5EF4-FFF2-40B4-BE49-F238E27FC236}">
                        <a16:creationId xmlns:a16="http://schemas.microsoft.com/office/drawing/2014/main" id="{39E3D358-1DC1-3831-4FD5-819238AA5CC4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1" name="Rectangle: Rounded Corners 5970">
                    <a:extLst>
                      <a:ext uri="{FF2B5EF4-FFF2-40B4-BE49-F238E27FC236}">
                        <a16:creationId xmlns:a16="http://schemas.microsoft.com/office/drawing/2014/main" id="{80DDE4BB-1118-C482-14D7-BFA7191ABD1B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950" name="Freeform: Shape 426">
                <a:extLst>
                  <a:ext uri="{FF2B5EF4-FFF2-40B4-BE49-F238E27FC236}">
                    <a16:creationId xmlns:a16="http://schemas.microsoft.com/office/drawing/2014/main" id="{4D7888C2-6C70-3CA9-9899-371DF897527F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39" name="Group 4838">
              <a:extLst>
                <a:ext uri="{FF2B5EF4-FFF2-40B4-BE49-F238E27FC236}">
                  <a16:creationId xmlns:a16="http://schemas.microsoft.com/office/drawing/2014/main" id="{5019F467-5B95-BC09-63B2-9C442FE90A99}"/>
                </a:ext>
              </a:extLst>
            </p:cNvPr>
            <p:cNvGrpSpPr/>
            <p:nvPr/>
          </p:nvGrpSpPr>
          <p:grpSpPr>
            <a:xfrm rot="7366465">
              <a:off x="5645268" y="4625233"/>
              <a:ext cx="225649" cy="253093"/>
              <a:chOff x="3390227" y="902644"/>
              <a:chExt cx="294782" cy="292335"/>
            </a:xfrm>
          </p:grpSpPr>
          <p:grpSp>
            <p:nvGrpSpPr>
              <p:cNvPr id="5877" name="Group 5876">
                <a:extLst>
                  <a:ext uri="{FF2B5EF4-FFF2-40B4-BE49-F238E27FC236}">
                    <a16:creationId xmlns:a16="http://schemas.microsoft.com/office/drawing/2014/main" id="{2841268E-218D-A520-1E35-E5248D1CF2AF}"/>
                  </a:ext>
                </a:extLst>
              </p:cNvPr>
              <p:cNvGrpSpPr/>
              <p:nvPr/>
            </p:nvGrpSpPr>
            <p:grpSpPr>
              <a:xfrm>
                <a:off x="3390227" y="902644"/>
                <a:ext cx="294782" cy="292335"/>
                <a:chOff x="3390227" y="902644"/>
                <a:chExt cx="294782" cy="292335"/>
              </a:xfrm>
            </p:grpSpPr>
            <p:sp>
              <p:nvSpPr>
                <p:cNvPr id="5879" name="Oval 5878">
                  <a:extLst>
                    <a:ext uri="{FF2B5EF4-FFF2-40B4-BE49-F238E27FC236}">
                      <a16:creationId xmlns:a16="http://schemas.microsoft.com/office/drawing/2014/main" id="{4538937D-016A-A7A3-5E99-12CC460565E7}"/>
                    </a:ext>
                  </a:extLst>
                </p:cNvPr>
                <p:cNvSpPr/>
                <p:nvPr/>
              </p:nvSpPr>
              <p:spPr>
                <a:xfrm rot="4711444">
                  <a:off x="3391450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880" name="Group 5879">
                  <a:extLst>
                    <a:ext uri="{FF2B5EF4-FFF2-40B4-BE49-F238E27FC236}">
                      <a16:creationId xmlns:a16="http://schemas.microsoft.com/office/drawing/2014/main" id="{97723693-50DF-9432-6D6A-BE4BC54C2235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931" name="Freeform: Shape 474">
                    <a:extLst>
                      <a:ext uri="{FF2B5EF4-FFF2-40B4-BE49-F238E27FC236}">
                        <a16:creationId xmlns:a16="http://schemas.microsoft.com/office/drawing/2014/main" id="{86DD9F1E-ED63-FF10-87E6-C865F9501C03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2" name="Freeform: Shape 475">
                    <a:extLst>
                      <a:ext uri="{FF2B5EF4-FFF2-40B4-BE49-F238E27FC236}">
                        <a16:creationId xmlns:a16="http://schemas.microsoft.com/office/drawing/2014/main" id="{1A019A79-26FB-099F-8C67-95F922BD0741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3" name="Freeform: Shape 476">
                    <a:extLst>
                      <a:ext uri="{FF2B5EF4-FFF2-40B4-BE49-F238E27FC236}">
                        <a16:creationId xmlns:a16="http://schemas.microsoft.com/office/drawing/2014/main" id="{53419D82-9A8D-65D0-FD24-03806E4B074E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4" name="Freeform: Shape 477">
                    <a:extLst>
                      <a:ext uri="{FF2B5EF4-FFF2-40B4-BE49-F238E27FC236}">
                        <a16:creationId xmlns:a16="http://schemas.microsoft.com/office/drawing/2014/main" id="{6BE48AFE-F622-85CC-7E2F-2B876BFB9CD4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5" name="Freeform: Shape 478">
                    <a:extLst>
                      <a:ext uri="{FF2B5EF4-FFF2-40B4-BE49-F238E27FC236}">
                        <a16:creationId xmlns:a16="http://schemas.microsoft.com/office/drawing/2014/main" id="{00F6D468-A9CF-FD72-6511-EB1D2AB01333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6" name="Freeform: Shape 479">
                    <a:extLst>
                      <a:ext uri="{FF2B5EF4-FFF2-40B4-BE49-F238E27FC236}">
                        <a16:creationId xmlns:a16="http://schemas.microsoft.com/office/drawing/2014/main" id="{4537EC28-2388-FBEE-745C-48A436DC5D84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7" name="Freeform: Shape 480">
                    <a:extLst>
                      <a:ext uri="{FF2B5EF4-FFF2-40B4-BE49-F238E27FC236}">
                        <a16:creationId xmlns:a16="http://schemas.microsoft.com/office/drawing/2014/main" id="{08C347DF-1FB5-5E82-D4CC-DFF55EE28C16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8" name="Freeform: Shape 481">
                    <a:extLst>
                      <a:ext uri="{FF2B5EF4-FFF2-40B4-BE49-F238E27FC236}">
                        <a16:creationId xmlns:a16="http://schemas.microsoft.com/office/drawing/2014/main" id="{4D7CD7FE-064C-70BF-72B4-9194FE9FA36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9" name="Freeform: Shape 482">
                    <a:extLst>
                      <a:ext uri="{FF2B5EF4-FFF2-40B4-BE49-F238E27FC236}">
                        <a16:creationId xmlns:a16="http://schemas.microsoft.com/office/drawing/2014/main" id="{8080C148-F789-F85C-FECD-03660B429227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0" name="Freeform: Shape 483">
                    <a:extLst>
                      <a:ext uri="{FF2B5EF4-FFF2-40B4-BE49-F238E27FC236}">
                        <a16:creationId xmlns:a16="http://schemas.microsoft.com/office/drawing/2014/main" id="{5C36B2B7-8B9C-3664-5E9B-903EC7D09F14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1" name="Freeform: Shape 484">
                    <a:extLst>
                      <a:ext uri="{FF2B5EF4-FFF2-40B4-BE49-F238E27FC236}">
                        <a16:creationId xmlns:a16="http://schemas.microsoft.com/office/drawing/2014/main" id="{20FCE0EC-20AB-CCFA-4D52-6FBA0B52083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2" name="Freeform: Shape 485">
                    <a:extLst>
                      <a:ext uri="{FF2B5EF4-FFF2-40B4-BE49-F238E27FC236}">
                        <a16:creationId xmlns:a16="http://schemas.microsoft.com/office/drawing/2014/main" id="{EE60A9A1-AADF-4E72-550D-C464D639DD74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3" name="Rectangle: Rounded Corners 486">
                    <a:extLst>
                      <a:ext uri="{FF2B5EF4-FFF2-40B4-BE49-F238E27FC236}">
                        <a16:creationId xmlns:a16="http://schemas.microsoft.com/office/drawing/2014/main" id="{7F5E6D55-62EC-C1F9-B51F-97D75309E4C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4" name="Rectangle: Rounded Corners 487">
                    <a:extLst>
                      <a:ext uri="{FF2B5EF4-FFF2-40B4-BE49-F238E27FC236}">
                        <a16:creationId xmlns:a16="http://schemas.microsoft.com/office/drawing/2014/main" id="{3E8E913E-65A4-FDF7-EAF3-FE837182891C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5" name="Rectangle: Rounded Corners 488">
                    <a:extLst>
                      <a:ext uri="{FF2B5EF4-FFF2-40B4-BE49-F238E27FC236}">
                        <a16:creationId xmlns:a16="http://schemas.microsoft.com/office/drawing/2014/main" id="{146B2237-0E11-A1FA-6792-CBCB1F22DCDE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6" name="Rectangle: Rounded Corners 489">
                    <a:extLst>
                      <a:ext uri="{FF2B5EF4-FFF2-40B4-BE49-F238E27FC236}">
                        <a16:creationId xmlns:a16="http://schemas.microsoft.com/office/drawing/2014/main" id="{EF9924D7-A592-A565-6CB4-D920BBC29E22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7" name="Rectangle: Rounded Corners 490">
                    <a:extLst>
                      <a:ext uri="{FF2B5EF4-FFF2-40B4-BE49-F238E27FC236}">
                        <a16:creationId xmlns:a16="http://schemas.microsoft.com/office/drawing/2014/main" id="{8CEA6B81-43CC-5D2B-9937-5161951E9D2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8" name="Rectangle: Rounded Corners 491">
                    <a:extLst>
                      <a:ext uri="{FF2B5EF4-FFF2-40B4-BE49-F238E27FC236}">
                        <a16:creationId xmlns:a16="http://schemas.microsoft.com/office/drawing/2014/main" id="{3C8C19E5-DD85-26B3-C5DB-81021E058FC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81" name="Group 5880">
                  <a:extLst>
                    <a:ext uri="{FF2B5EF4-FFF2-40B4-BE49-F238E27FC236}">
                      <a16:creationId xmlns:a16="http://schemas.microsoft.com/office/drawing/2014/main" id="{F124A052-7A2C-BF5D-A493-92626E78CD13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915" name="Freeform: Shape 458">
                    <a:extLst>
                      <a:ext uri="{FF2B5EF4-FFF2-40B4-BE49-F238E27FC236}">
                        <a16:creationId xmlns:a16="http://schemas.microsoft.com/office/drawing/2014/main" id="{869AFCC2-DACD-F259-DB70-F155B45613B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6" name="Freeform: Shape 459">
                    <a:extLst>
                      <a:ext uri="{FF2B5EF4-FFF2-40B4-BE49-F238E27FC236}">
                        <a16:creationId xmlns:a16="http://schemas.microsoft.com/office/drawing/2014/main" id="{07236B85-E5EF-647E-B4CD-8B0AAB92207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7" name="Freeform: Shape 460">
                    <a:extLst>
                      <a:ext uri="{FF2B5EF4-FFF2-40B4-BE49-F238E27FC236}">
                        <a16:creationId xmlns:a16="http://schemas.microsoft.com/office/drawing/2014/main" id="{A495E1C7-2789-04A2-A698-10E127E9826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8" name="Freeform: Shape 461">
                    <a:extLst>
                      <a:ext uri="{FF2B5EF4-FFF2-40B4-BE49-F238E27FC236}">
                        <a16:creationId xmlns:a16="http://schemas.microsoft.com/office/drawing/2014/main" id="{DACB6EA4-B0B0-98FF-2803-26B539A3624A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9" name="Freeform: Shape 462">
                    <a:extLst>
                      <a:ext uri="{FF2B5EF4-FFF2-40B4-BE49-F238E27FC236}">
                        <a16:creationId xmlns:a16="http://schemas.microsoft.com/office/drawing/2014/main" id="{9B1DD145-44E9-2D0C-BE5E-A31A1BB66D72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0" name="Freeform: Shape 463">
                    <a:extLst>
                      <a:ext uri="{FF2B5EF4-FFF2-40B4-BE49-F238E27FC236}">
                        <a16:creationId xmlns:a16="http://schemas.microsoft.com/office/drawing/2014/main" id="{3EB811A1-D442-5409-45A8-EFFFE0EEC62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1" name="Freeform: Shape 464">
                    <a:extLst>
                      <a:ext uri="{FF2B5EF4-FFF2-40B4-BE49-F238E27FC236}">
                        <a16:creationId xmlns:a16="http://schemas.microsoft.com/office/drawing/2014/main" id="{EFA18ADC-FF0A-2D73-B1A2-8E0AD9022BC3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2" name="Freeform: Shape 465">
                    <a:extLst>
                      <a:ext uri="{FF2B5EF4-FFF2-40B4-BE49-F238E27FC236}">
                        <a16:creationId xmlns:a16="http://schemas.microsoft.com/office/drawing/2014/main" id="{99A44F36-B77F-3BE1-8B96-406A6121F9C3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3" name="Freeform: Shape 466">
                    <a:extLst>
                      <a:ext uri="{FF2B5EF4-FFF2-40B4-BE49-F238E27FC236}">
                        <a16:creationId xmlns:a16="http://schemas.microsoft.com/office/drawing/2014/main" id="{EF4FAF46-AB44-B2F8-554C-9A64D00DC13F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4" name="Freeform: Shape 467">
                    <a:extLst>
                      <a:ext uri="{FF2B5EF4-FFF2-40B4-BE49-F238E27FC236}">
                        <a16:creationId xmlns:a16="http://schemas.microsoft.com/office/drawing/2014/main" id="{BD721B61-A2BA-3A9E-3B0D-328222216A6F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5" name="Freeform: Shape 468">
                    <a:extLst>
                      <a:ext uri="{FF2B5EF4-FFF2-40B4-BE49-F238E27FC236}">
                        <a16:creationId xmlns:a16="http://schemas.microsoft.com/office/drawing/2014/main" id="{3C2BBF64-10D3-0C9D-58DE-423C5337E73F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6" name="Rectangle: Rounded Corners 469">
                    <a:extLst>
                      <a:ext uri="{FF2B5EF4-FFF2-40B4-BE49-F238E27FC236}">
                        <a16:creationId xmlns:a16="http://schemas.microsoft.com/office/drawing/2014/main" id="{7529BD53-8AD9-8EB1-F292-572812FD9847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7" name="Rectangle: Rounded Corners 470">
                    <a:extLst>
                      <a:ext uri="{FF2B5EF4-FFF2-40B4-BE49-F238E27FC236}">
                        <a16:creationId xmlns:a16="http://schemas.microsoft.com/office/drawing/2014/main" id="{1964D894-5D0C-C4BE-B8BD-B6B5F4049584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8" name="Rectangle: Rounded Corners 471">
                    <a:extLst>
                      <a:ext uri="{FF2B5EF4-FFF2-40B4-BE49-F238E27FC236}">
                        <a16:creationId xmlns:a16="http://schemas.microsoft.com/office/drawing/2014/main" id="{A290DF08-D19D-B37C-3F6E-523474899C8E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9" name="Rectangle: Rounded Corners 472">
                    <a:extLst>
                      <a:ext uri="{FF2B5EF4-FFF2-40B4-BE49-F238E27FC236}">
                        <a16:creationId xmlns:a16="http://schemas.microsoft.com/office/drawing/2014/main" id="{11715AA2-67B6-DD53-43BF-AC1D77A115D0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0" name="Rectangle: Rounded Corners 473">
                    <a:extLst>
                      <a:ext uri="{FF2B5EF4-FFF2-40B4-BE49-F238E27FC236}">
                        <a16:creationId xmlns:a16="http://schemas.microsoft.com/office/drawing/2014/main" id="{5B5FABD5-E87F-35C2-5897-104B01BBC6C3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82" name="Group 5881">
                  <a:extLst>
                    <a:ext uri="{FF2B5EF4-FFF2-40B4-BE49-F238E27FC236}">
                      <a16:creationId xmlns:a16="http://schemas.microsoft.com/office/drawing/2014/main" id="{8A60FEB3-84DA-9450-547A-E6757DC2FD2D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900" name="Freeform: Shape 443">
                    <a:extLst>
                      <a:ext uri="{FF2B5EF4-FFF2-40B4-BE49-F238E27FC236}">
                        <a16:creationId xmlns:a16="http://schemas.microsoft.com/office/drawing/2014/main" id="{F9993087-EB24-090D-6E14-79EC9D3E058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1" name="Freeform: Shape 444">
                    <a:extLst>
                      <a:ext uri="{FF2B5EF4-FFF2-40B4-BE49-F238E27FC236}">
                        <a16:creationId xmlns:a16="http://schemas.microsoft.com/office/drawing/2014/main" id="{E9625546-6207-EB67-4B89-E42DABF0A1D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2" name="Freeform: Shape 445">
                    <a:extLst>
                      <a:ext uri="{FF2B5EF4-FFF2-40B4-BE49-F238E27FC236}">
                        <a16:creationId xmlns:a16="http://schemas.microsoft.com/office/drawing/2014/main" id="{FFF0D3DB-267B-41A2-1943-ADC952436DAF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3" name="Freeform: Shape 446">
                    <a:extLst>
                      <a:ext uri="{FF2B5EF4-FFF2-40B4-BE49-F238E27FC236}">
                        <a16:creationId xmlns:a16="http://schemas.microsoft.com/office/drawing/2014/main" id="{CE10244E-45FA-6AC9-39BA-3F5E534044B2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4" name="Freeform: Shape 447">
                    <a:extLst>
                      <a:ext uri="{FF2B5EF4-FFF2-40B4-BE49-F238E27FC236}">
                        <a16:creationId xmlns:a16="http://schemas.microsoft.com/office/drawing/2014/main" id="{FDA8CB81-C101-6703-08E0-B8C95A5B967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5" name="Freeform: Shape 448">
                    <a:extLst>
                      <a:ext uri="{FF2B5EF4-FFF2-40B4-BE49-F238E27FC236}">
                        <a16:creationId xmlns:a16="http://schemas.microsoft.com/office/drawing/2014/main" id="{FDFDE441-938A-F3E7-A7DD-8A90DB50627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6" name="Freeform: Shape 449">
                    <a:extLst>
                      <a:ext uri="{FF2B5EF4-FFF2-40B4-BE49-F238E27FC236}">
                        <a16:creationId xmlns:a16="http://schemas.microsoft.com/office/drawing/2014/main" id="{854D6A64-9681-D0F5-C775-AF46FAD8230C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7" name="Freeform: Shape 450">
                    <a:extLst>
                      <a:ext uri="{FF2B5EF4-FFF2-40B4-BE49-F238E27FC236}">
                        <a16:creationId xmlns:a16="http://schemas.microsoft.com/office/drawing/2014/main" id="{F3FAC765-9994-0BC8-41B7-339BCA730D25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8" name="Freeform: Shape 451">
                    <a:extLst>
                      <a:ext uri="{FF2B5EF4-FFF2-40B4-BE49-F238E27FC236}">
                        <a16:creationId xmlns:a16="http://schemas.microsoft.com/office/drawing/2014/main" id="{54FFA4E8-668E-17D7-FE77-DB52A7657646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9" name="Rectangle: Rounded Corners 452">
                    <a:extLst>
                      <a:ext uri="{FF2B5EF4-FFF2-40B4-BE49-F238E27FC236}">
                        <a16:creationId xmlns:a16="http://schemas.microsoft.com/office/drawing/2014/main" id="{97720D56-0402-A44E-49F4-24597773D4E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0" name="Rectangle: Rounded Corners 453">
                    <a:extLst>
                      <a:ext uri="{FF2B5EF4-FFF2-40B4-BE49-F238E27FC236}">
                        <a16:creationId xmlns:a16="http://schemas.microsoft.com/office/drawing/2014/main" id="{E4DD6B51-244D-F3B9-47C5-1D4C064DC0B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1" name="Rectangle: Rounded Corners 454">
                    <a:extLst>
                      <a:ext uri="{FF2B5EF4-FFF2-40B4-BE49-F238E27FC236}">
                        <a16:creationId xmlns:a16="http://schemas.microsoft.com/office/drawing/2014/main" id="{12FDC001-633D-B0C6-E565-377D911E15A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2" name="Rectangle: Rounded Corners 455">
                    <a:extLst>
                      <a:ext uri="{FF2B5EF4-FFF2-40B4-BE49-F238E27FC236}">
                        <a16:creationId xmlns:a16="http://schemas.microsoft.com/office/drawing/2014/main" id="{F497379B-C0F2-8B88-86CD-1122919DBEA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3" name="Rectangle: Rounded Corners 456">
                    <a:extLst>
                      <a:ext uri="{FF2B5EF4-FFF2-40B4-BE49-F238E27FC236}">
                        <a16:creationId xmlns:a16="http://schemas.microsoft.com/office/drawing/2014/main" id="{65573162-0553-2726-55D0-93C6B26E5C2B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4" name="Rectangle: Rounded Corners 457">
                    <a:extLst>
                      <a:ext uri="{FF2B5EF4-FFF2-40B4-BE49-F238E27FC236}">
                        <a16:creationId xmlns:a16="http://schemas.microsoft.com/office/drawing/2014/main" id="{E54CC0D8-1C90-0093-E9AE-0C07DFA61D4E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83" name="Group 5882">
                  <a:extLst>
                    <a:ext uri="{FF2B5EF4-FFF2-40B4-BE49-F238E27FC236}">
                      <a16:creationId xmlns:a16="http://schemas.microsoft.com/office/drawing/2014/main" id="{8C879DED-640E-6BCD-D174-04A7BCC4E25E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884" name="Freeform: Shape 427">
                    <a:extLst>
                      <a:ext uri="{FF2B5EF4-FFF2-40B4-BE49-F238E27FC236}">
                        <a16:creationId xmlns:a16="http://schemas.microsoft.com/office/drawing/2014/main" id="{4F6F2F4E-4BF2-8716-C5D5-876789F90FF1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5" name="Freeform: Shape 428">
                    <a:extLst>
                      <a:ext uri="{FF2B5EF4-FFF2-40B4-BE49-F238E27FC236}">
                        <a16:creationId xmlns:a16="http://schemas.microsoft.com/office/drawing/2014/main" id="{2EDF4BEA-3F4A-5C7D-4A22-1DA01CC684A2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6" name="Freeform: Shape 429">
                    <a:extLst>
                      <a:ext uri="{FF2B5EF4-FFF2-40B4-BE49-F238E27FC236}">
                        <a16:creationId xmlns:a16="http://schemas.microsoft.com/office/drawing/2014/main" id="{AD153058-9019-C430-5441-AF2E3065B651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7" name="Freeform: Shape 430">
                    <a:extLst>
                      <a:ext uri="{FF2B5EF4-FFF2-40B4-BE49-F238E27FC236}">
                        <a16:creationId xmlns:a16="http://schemas.microsoft.com/office/drawing/2014/main" id="{7F2715F0-253F-6DB8-E480-A7F5CD3B2E0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8" name="Freeform: Shape 431">
                    <a:extLst>
                      <a:ext uri="{FF2B5EF4-FFF2-40B4-BE49-F238E27FC236}">
                        <a16:creationId xmlns:a16="http://schemas.microsoft.com/office/drawing/2014/main" id="{24DAE973-7081-4906-FDA3-DAD87E0AD52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9" name="Freeform: Shape 432">
                    <a:extLst>
                      <a:ext uri="{FF2B5EF4-FFF2-40B4-BE49-F238E27FC236}">
                        <a16:creationId xmlns:a16="http://schemas.microsoft.com/office/drawing/2014/main" id="{9031D7F4-8E69-44F2-89EC-1BB01C374847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0" name="Freeform: Shape 433">
                    <a:extLst>
                      <a:ext uri="{FF2B5EF4-FFF2-40B4-BE49-F238E27FC236}">
                        <a16:creationId xmlns:a16="http://schemas.microsoft.com/office/drawing/2014/main" id="{DCD12A0D-D307-8FD4-1263-DC12DD7C18CD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1" name="Freeform: Shape 434">
                    <a:extLst>
                      <a:ext uri="{FF2B5EF4-FFF2-40B4-BE49-F238E27FC236}">
                        <a16:creationId xmlns:a16="http://schemas.microsoft.com/office/drawing/2014/main" id="{11A2DDEB-6F9B-CBD2-C6FE-E0906DE389C4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2" name="Freeform: Shape 435">
                    <a:extLst>
                      <a:ext uri="{FF2B5EF4-FFF2-40B4-BE49-F238E27FC236}">
                        <a16:creationId xmlns:a16="http://schemas.microsoft.com/office/drawing/2014/main" id="{1754C872-D55D-45D1-463E-844AC01FD691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3" name="Freeform: Shape 436">
                    <a:extLst>
                      <a:ext uri="{FF2B5EF4-FFF2-40B4-BE49-F238E27FC236}">
                        <a16:creationId xmlns:a16="http://schemas.microsoft.com/office/drawing/2014/main" id="{7C642253-37AC-394C-3B14-462899C2728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4" name="Freeform: Shape 437">
                    <a:extLst>
                      <a:ext uri="{FF2B5EF4-FFF2-40B4-BE49-F238E27FC236}">
                        <a16:creationId xmlns:a16="http://schemas.microsoft.com/office/drawing/2014/main" id="{06003C96-3B63-6D8D-8215-012BD65AC92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5" name="Freeform: Shape 438">
                    <a:extLst>
                      <a:ext uri="{FF2B5EF4-FFF2-40B4-BE49-F238E27FC236}">
                        <a16:creationId xmlns:a16="http://schemas.microsoft.com/office/drawing/2014/main" id="{A01498B8-00C9-0548-1AB3-11D9544F7B56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6" name="Rectangle: Rounded Corners 439">
                    <a:extLst>
                      <a:ext uri="{FF2B5EF4-FFF2-40B4-BE49-F238E27FC236}">
                        <a16:creationId xmlns:a16="http://schemas.microsoft.com/office/drawing/2014/main" id="{F67924AF-D9F1-9174-023A-5A57A0237BE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7" name="Rectangle: Rounded Corners 440">
                    <a:extLst>
                      <a:ext uri="{FF2B5EF4-FFF2-40B4-BE49-F238E27FC236}">
                        <a16:creationId xmlns:a16="http://schemas.microsoft.com/office/drawing/2014/main" id="{933F5EC5-B1DE-CDA5-399C-2E7F269810EB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8" name="Rectangle: Rounded Corners 441">
                    <a:extLst>
                      <a:ext uri="{FF2B5EF4-FFF2-40B4-BE49-F238E27FC236}">
                        <a16:creationId xmlns:a16="http://schemas.microsoft.com/office/drawing/2014/main" id="{2C8D21B0-7F64-239D-CD91-0BEEA00E7A6E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9" name="Rectangle: Rounded Corners 442">
                    <a:extLst>
                      <a:ext uri="{FF2B5EF4-FFF2-40B4-BE49-F238E27FC236}">
                        <a16:creationId xmlns:a16="http://schemas.microsoft.com/office/drawing/2014/main" id="{3D6AAE56-0DBC-5D47-AD3C-1D4F85644C2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878" name="Freeform: Shape 426">
                <a:extLst>
                  <a:ext uri="{FF2B5EF4-FFF2-40B4-BE49-F238E27FC236}">
                    <a16:creationId xmlns:a16="http://schemas.microsoft.com/office/drawing/2014/main" id="{92C225F4-42FD-C17D-8BB2-FFA35C7B3BF3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40" name="Group 4839">
              <a:extLst>
                <a:ext uri="{FF2B5EF4-FFF2-40B4-BE49-F238E27FC236}">
                  <a16:creationId xmlns:a16="http://schemas.microsoft.com/office/drawing/2014/main" id="{0DF3AC1E-63C3-1284-4BBC-607211000B26}"/>
                </a:ext>
              </a:extLst>
            </p:cNvPr>
            <p:cNvGrpSpPr/>
            <p:nvPr/>
          </p:nvGrpSpPr>
          <p:grpSpPr>
            <a:xfrm rot="1959758">
              <a:off x="5732625" y="4864497"/>
              <a:ext cx="255212" cy="223776"/>
              <a:chOff x="3390226" y="902644"/>
              <a:chExt cx="294782" cy="292335"/>
            </a:xfrm>
          </p:grpSpPr>
          <p:grpSp>
            <p:nvGrpSpPr>
              <p:cNvPr id="5805" name="Group 5804">
                <a:extLst>
                  <a:ext uri="{FF2B5EF4-FFF2-40B4-BE49-F238E27FC236}">
                    <a16:creationId xmlns:a16="http://schemas.microsoft.com/office/drawing/2014/main" id="{727AB6FF-5450-D776-89B1-274C0D5DB8AF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807" name="Oval 5806">
                  <a:extLst>
                    <a:ext uri="{FF2B5EF4-FFF2-40B4-BE49-F238E27FC236}">
                      <a16:creationId xmlns:a16="http://schemas.microsoft.com/office/drawing/2014/main" id="{19CF75AC-E279-FCB1-4571-D2D59746F201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808" name="Group 5807">
                  <a:extLst>
                    <a:ext uri="{FF2B5EF4-FFF2-40B4-BE49-F238E27FC236}">
                      <a16:creationId xmlns:a16="http://schemas.microsoft.com/office/drawing/2014/main" id="{4FF81309-010A-2D8F-7FEC-148CFD2C7171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859" name="Freeform: Shape 474">
                    <a:extLst>
                      <a:ext uri="{FF2B5EF4-FFF2-40B4-BE49-F238E27FC236}">
                        <a16:creationId xmlns:a16="http://schemas.microsoft.com/office/drawing/2014/main" id="{446630E0-6D01-CA68-B224-825BC6DF29B5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0" name="Freeform: Shape 475">
                    <a:extLst>
                      <a:ext uri="{FF2B5EF4-FFF2-40B4-BE49-F238E27FC236}">
                        <a16:creationId xmlns:a16="http://schemas.microsoft.com/office/drawing/2014/main" id="{5C55B94A-AF47-9DDA-C5B3-A05B4F0546C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1" name="Freeform: Shape 476">
                    <a:extLst>
                      <a:ext uri="{FF2B5EF4-FFF2-40B4-BE49-F238E27FC236}">
                        <a16:creationId xmlns:a16="http://schemas.microsoft.com/office/drawing/2014/main" id="{0B072FD2-3F7C-85F6-AB16-B0650FF4AEDD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2" name="Freeform: Shape 477">
                    <a:extLst>
                      <a:ext uri="{FF2B5EF4-FFF2-40B4-BE49-F238E27FC236}">
                        <a16:creationId xmlns:a16="http://schemas.microsoft.com/office/drawing/2014/main" id="{F14304D8-8C7C-1B8E-7502-08EFEB518F5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3" name="Freeform: Shape 478">
                    <a:extLst>
                      <a:ext uri="{FF2B5EF4-FFF2-40B4-BE49-F238E27FC236}">
                        <a16:creationId xmlns:a16="http://schemas.microsoft.com/office/drawing/2014/main" id="{064F1076-DCDF-8FB9-1C38-43CD8D6CE7E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4" name="Freeform: Shape 479">
                    <a:extLst>
                      <a:ext uri="{FF2B5EF4-FFF2-40B4-BE49-F238E27FC236}">
                        <a16:creationId xmlns:a16="http://schemas.microsoft.com/office/drawing/2014/main" id="{E6985BF6-E388-496D-3FAB-AB809DC119A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5" name="Freeform: Shape 480">
                    <a:extLst>
                      <a:ext uri="{FF2B5EF4-FFF2-40B4-BE49-F238E27FC236}">
                        <a16:creationId xmlns:a16="http://schemas.microsoft.com/office/drawing/2014/main" id="{A8F1D1B7-BDC6-10C4-F99E-C3C331A114AA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6" name="Freeform: Shape 481">
                    <a:extLst>
                      <a:ext uri="{FF2B5EF4-FFF2-40B4-BE49-F238E27FC236}">
                        <a16:creationId xmlns:a16="http://schemas.microsoft.com/office/drawing/2014/main" id="{0E075F93-BAB8-3A76-06FA-D7549B4C3326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7" name="Freeform: Shape 482">
                    <a:extLst>
                      <a:ext uri="{FF2B5EF4-FFF2-40B4-BE49-F238E27FC236}">
                        <a16:creationId xmlns:a16="http://schemas.microsoft.com/office/drawing/2014/main" id="{EB356607-7A31-3009-0D10-693D388E1E4D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8" name="Freeform: Shape 483">
                    <a:extLst>
                      <a:ext uri="{FF2B5EF4-FFF2-40B4-BE49-F238E27FC236}">
                        <a16:creationId xmlns:a16="http://schemas.microsoft.com/office/drawing/2014/main" id="{CDF012D8-7069-FAFB-C444-D238976C77F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9" name="Freeform: Shape 484">
                    <a:extLst>
                      <a:ext uri="{FF2B5EF4-FFF2-40B4-BE49-F238E27FC236}">
                        <a16:creationId xmlns:a16="http://schemas.microsoft.com/office/drawing/2014/main" id="{EB4CB342-FF9B-A1F7-AF2A-2B132056FED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0" name="Freeform: Shape 485">
                    <a:extLst>
                      <a:ext uri="{FF2B5EF4-FFF2-40B4-BE49-F238E27FC236}">
                        <a16:creationId xmlns:a16="http://schemas.microsoft.com/office/drawing/2014/main" id="{403A78CD-1B3F-6661-1A6E-49A26D663277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1" name="Rectangle: Rounded Corners 486">
                    <a:extLst>
                      <a:ext uri="{FF2B5EF4-FFF2-40B4-BE49-F238E27FC236}">
                        <a16:creationId xmlns:a16="http://schemas.microsoft.com/office/drawing/2014/main" id="{66CBD812-3EE6-4AD3-75C1-CF05F15D532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2" name="Rectangle: Rounded Corners 487">
                    <a:extLst>
                      <a:ext uri="{FF2B5EF4-FFF2-40B4-BE49-F238E27FC236}">
                        <a16:creationId xmlns:a16="http://schemas.microsoft.com/office/drawing/2014/main" id="{A7D3679F-BEC9-96F4-F432-FA9C1CC81291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3" name="Rectangle: Rounded Corners 488">
                    <a:extLst>
                      <a:ext uri="{FF2B5EF4-FFF2-40B4-BE49-F238E27FC236}">
                        <a16:creationId xmlns:a16="http://schemas.microsoft.com/office/drawing/2014/main" id="{200DE0A8-60E6-A98A-5016-8D6560779F3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4" name="Rectangle: Rounded Corners 489">
                    <a:extLst>
                      <a:ext uri="{FF2B5EF4-FFF2-40B4-BE49-F238E27FC236}">
                        <a16:creationId xmlns:a16="http://schemas.microsoft.com/office/drawing/2014/main" id="{DD684EFB-3295-E63B-865B-43FA101A790F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5" name="Rectangle: Rounded Corners 490">
                    <a:extLst>
                      <a:ext uri="{FF2B5EF4-FFF2-40B4-BE49-F238E27FC236}">
                        <a16:creationId xmlns:a16="http://schemas.microsoft.com/office/drawing/2014/main" id="{0A52A2A6-8659-9CEF-7744-98B53BD8CE98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6" name="Rectangle: Rounded Corners 491">
                    <a:extLst>
                      <a:ext uri="{FF2B5EF4-FFF2-40B4-BE49-F238E27FC236}">
                        <a16:creationId xmlns:a16="http://schemas.microsoft.com/office/drawing/2014/main" id="{50DD6983-149F-16E9-8F11-E3470A14522E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09" name="Group 5808">
                  <a:extLst>
                    <a:ext uri="{FF2B5EF4-FFF2-40B4-BE49-F238E27FC236}">
                      <a16:creationId xmlns:a16="http://schemas.microsoft.com/office/drawing/2014/main" id="{5A2C2686-24A6-0B6C-4846-2ABE4DB5C773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843" name="Freeform: Shape 458">
                    <a:extLst>
                      <a:ext uri="{FF2B5EF4-FFF2-40B4-BE49-F238E27FC236}">
                        <a16:creationId xmlns:a16="http://schemas.microsoft.com/office/drawing/2014/main" id="{F6D09808-AF26-99EC-851F-882DBFB7AF74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4" name="Freeform: Shape 459">
                    <a:extLst>
                      <a:ext uri="{FF2B5EF4-FFF2-40B4-BE49-F238E27FC236}">
                        <a16:creationId xmlns:a16="http://schemas.microsoft.com/office/drawing/2014/main" id="{5BCD8584-2315-1AC3-8D82-3B2A1032F638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5" name="Freeform: Shape 460">
                    <a:extLst>
                      <a:ext uri="{FF2B5EF4-FFF2-40B4-BE49-F238E27FC236}">
                        <a16:creationId xmlns:a16="http://schemas.microsoft.com/office/drawing/2014/main" id="{979C276F-4340-40C1-FB85-80F5B197AF3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6" name="Freeform: Shape 461">
                    <a:extLst>
                      <a:ext uri="{FF2B5EF4-FFF2-40B4-BE49-F238E27FC236}">
                        <a16:creationId xmlns:a16="http://schemas.microsoft.com/office/drawing/2014/main" id="{DB0C8ACE-E3C0-3DB2-C1C8-F2F376B37891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7" name="Freeform: Shape 462">
                    <a:extLst>
                      <a:ext uri="{FF2B5EF4-FFF2-40B4-BE49-F238E27FC236}">
                        <a16:creationId xmlns:a16="http://schemas.microsoft.com/office/drawing/2014/main" id="{05C789D3-182C-89B5-3103-C47A2A8B4B5A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8" name="Freeform: Shape 463">
                    <a:extLst>
                      <a:ext uri="{FF2B5EF4-FFF2-40B4-BE49-F238E27FC236}">
                        <a16:creationId xmlns:a16="http://schemas.microsoft.com/office/drawing/2014/main" id="{32F5D74A-5701-240E-ACA6-86EFAA6C3836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9" name="Freeform: Shape 464">
                    <a:extLst>
                      <a:ext uri="{FF2B5EF4-FFF2-40B4-BE49-F238E27FC236}">
                        <a16:creationId xmlns:a16="http://schemas.microsoft.com/office/drawing/2014/main" id="{10DBAAD8-A358-777D-3720-945F46373029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0" name="Freeform: Shape 465">
                    <a:extLst>
                      <a:ext uri="{FF2B5EF4-FFF2-40B4-BE49-F238E27FC236}">
                        <a16:creationId xmlns:a16="http://schemas.microsoft.com/office/drawing/2014/main" id="{5EF005CE-19D8-C25C-98E1-B14DA3841F2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1" name="Freeform: Shape 466">
                    <a:extLst>
                      <a:ext uri="{FF2B5EF4-FFF2-40B4-BE49-F238E27FC236}">
                        <a16:creationId xmlns:a16="http://schemas.microsoft.com/office/drawing/2014/main" id="{8B6E4EDC-998C-E561-3530-68B5EBEEAF1A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2" name="Freeform: Shape 467">
                    <a:extLst>
                      <a:ext uri="{FF2B5EF4-FFF2-40B4-BE49-F238E27FC236}">
                        <a16:creationId xmlns:a16="http://schemas.microsoft.com/office/drawing/2014/main" id="{DF3A90CB-462D-38A6-215E-C8D78107CC95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3" name="Freeform: Shape 468">
                    <a:extLst>
                      <a:ext uri="{FF2B5EF4-FFF2-40B4-BE49-F238E27FC236}">
                        <a16:creationId xmlns:a16="http://schemas.microsoft.com/office/drawing/2014/main" id="{7A1F84DA-CCAD-D545-0085-8A6A305D4908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4" name="Rectangle: Rounded Corners 469">
                    <a:extLst>
                      <a:ext uri="{FF2B5EF4-FFF2-40B4-BE49-F238E27FC236}">
                        <a16:creationId xmlns:a16="http://schemas.microsoft.com/office/drawing/2014/main" id="{A8190462-7158-F8D2-E777-9EAECB1F3A4F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5" name="Rectangle: Rounded Corners 470">
                    <a:extLst>
                      <a:ext uri="{FF2B5EF4-FFF2-40B4-BE49-F238E27FC236}">
                        <a16:creationId xmlns:a16="http://schemas.microsoft.com/office/drawing/2014/main" id="{24FE9497-CDE0-78EE-61A3-1ED93631F1A8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6" name="Rectangle: Rounded Corners 471">
                    <a:extLst>
                      <a:ext uri="{FF2B5EF4-FFF2-40B4-BE49-F238E27FC236}">
                        <a16:creationId xmlns:a16="http://schemas.microsoft.com/office/drawing/2014/main" id="{A01773B4-311F-05C7-D16E-2965FE3BFC0A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7" name="Rectangle: Rounded Corners 472">
                    <a:extLst>
                      <a:ext uri="{FF2B5EF4-FFF2-40B4-BE49-F238E27FC236}">
                        <a16:creationId xmlns:a16="http://schemas.microsoft.com/office/drawing/2014/main" id="{C91F8629-C472-249E-FA99-1E06324D43A2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8" name="Rectangle: Rounded Corners 473">
                    <a:extLst>
                      <a:ext uri="{FF2B5EF4-FFF2-40B4-BE49-F238E27FC236}">
                        <a16:creationId xmlns:a16="http://schemas.microsoft.com/office/drawing/2014/main" id="{E87ED744-D932-C445-41DF-6AAA798C1BE2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10" name="Group 5809">
                  <a:extLst>
                    <a:ext uri="{FF2B5EF4-FFF2-40B4-BE49-F238E27FC236}">
                      <a16:creationId xmlns:a16="http://schemas.microsoft.com/office/drawing/2014/main" id="{5F4166EE-EC67-76A1-0FD6-69EA913785EF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828" name="Freeform: Shape 443">
                    <a:extLst>
                      <a:ext uri="{FF2B5EF4-FFF2-40B4-BE49-F238E27FC236}">
                        <a16:creationId xmlns:a16="http://schemas.microsoft.com/office/drawing/2014/main" id="{DAD02F51-9AE8-E889-CB44-DEB3CD0F34E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9" name="Freeform: Shape 444">
                    <a:extLst>
                      <a:ext uri="{FF2B5EF4-FFF2-40B4-BE49-F238E27FC236}">
                        <a16:creationId xmlns:a16="http://schemas.microsoft.com/office/drawing/2014/main" id="{1A8B9337-AB20-95DE-33B1-AA04522ECBE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0" name="Freeform: Shape 445">
                    <a:extLst>
                      <a:ext uri="{FF2B5EF4-FFF2-40B4-BE49-F238E27FC236}">
                        <a16:creationId xmlns:a16="http://schemas.microsoft.com/office/drawing/2014/main" id="{13025BEB-74D0-027E-B8EC-D42284CD4DD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1" name="Freeform: Shape 446">
                    <a:extLst>
                      <a:ext uri="{FF2B5EF4-FFF2-40B4-BE49-F238E27FC236}">
                        <a16:creationId xmlns:a16="http://schemas.microsoft.com/office/drawing/2014/main" id="{CB00C2B2-4933-FA01-16E4-DD44D162D1AE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2" name="Freeform: Shape 447">
                    <a:extLst>
                      <a:ext uri="{FF2B5EF4-FFF2-40B4-BE49-F238E27FC236}">
                        <a16:creationId xmlns:a16="http://schemas.microsoft.com/office/drawing/2014/main" id="{6EE6F6E3-65D3-C1A7-C845-4D863E2B04F7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3" name="Freeform: Shape 448">
                    <a:extLst>
                      <a:ext uri="{FF2B5EF4-FFF2-40B4-BE49-F238E27FC236}">
                        <a16:creationId xmlns:a16="http://schemas.microsoft.com/office/drawing/2014/main" id="{CAB3EFE1-C0AC-7DA0-E5A8-1ABC945D5390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4" name="Freeform: Shape 449">
                    <a:extLst>
                      <a:ext uri="{FF2B5EF4-FFF2-40B4-BE49-F238E27FC236}">
                        <a16:creationId xmlns:a16="http://schemas.microsoft.com/office/drawing/2014/main" id="{D5BC6FD9-2D18-7F7D-B6E5-05CBE118CA20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5" name="Freeform: Shape 450">
                    <a:extLst>
                      <a:ext uri="{FF2B5EF4-FFF2-40B4-BE49-F238E27FC236}">
                        <a16:creationId xmlns:a16="http://schemas.microsoft.com/office/drawing/2014/main" id="{0D0D99D6-DFAF-C82A-160E-7DDFF60FB94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6" name="Freeform: Shape 451">
                    <a:extLst>
                      <a:ext uri="{FF2B5EF4-FFF2-40B4-BE49-F238E27FC236}">
                        <a16:creationId xmlns:a16="http://schemas.microsoft.com/office/drawing/2014/main" id="{A3696372-A106-4E25-E61A-B659230CAB01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7" name="Rectangle: Rounded Corners 452">
                    <a:extLst>
                      <a:ext uri="{FF2B5EF4-FFF2-40B4-BE49-F238E27FC236}">
                        <a16:creationId xmlns:a16="http://schemas.microsoft.com/office/drawing/2014/main" id="{38281183-285B-6410-8105-8C1555F2D02D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8" name="Rectangle: Rounded Corners 453">
                    <a:extLst>
                      <a:ext uri="{FF2B5EF4-FFF2-40B4-BE49-F238E27FC236}">
                        <a16:creationId xmlns:a16="http://schemas.microsoft.com/office/drawing/2014/main" id="{DA333BCD-6376-7762-8670-59ABD09C0ACF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9" name="Rectangle: Rounded Corners 454">
                    <a:extLst>
                      <a:ext uri="{FF2B5EF4-FFF2-40B4-BE49-F238E27FC236}">
                        <a16:creationId xmlns:a16="http://schemas.microsoft.com/office/drawing/2014/main" id="{782A0D39-4E15-60D5-1E41-189111752143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0" name="Rectangle: Rounded Corners 455">
                    <a:extLst>
                      <a:ext uri="{FF2B5EF4-FFF2-40B4-BE49-F238E27FC236}">
                        <a16:creationId xmlns:a16="http://schemas.microsoft.com/office/drawing/2014/main" id="{81C1A589-9834-050B-6559-2C1D0F7BB94D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1" name="Rectangle: Rounded Corners 456">
                    <a:extLst>
                      <a:ext uri="{FF2B5EF4-FFF2-40B4-BE49-F238E27FC236}">
                        <a16:creationId xmlns:a16="http://schemas.microsoft.com/office/drawing/2014/main" id="{75EA9A6E-AF98-B1F8-A0E4-6BFCB5A79C0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2" name="Rectangle: Rounded Corners 457">
                    <a:extLst>
                      <a:ext uri="{FF2B5EF4-FFF2-40B4-BE49-F238E27FC236}">
                        <a16:creationId xmlns:a16="http://schemas.microsoft.com/office/drawing/2014/main" id="{18DC4C0A-ABCA-4A8C-2585-82D176D16876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11" name="Group 5810">
                  <a:extLst>
                    <a:ext uri="{FF2B5EF4-FFF2-40B4-BE49-F238E27FC236}">
                      <a16:creationId xmlns:a16="http://schemas.microsoft.com/office/drawing/2014/main" id="{D8305CA6-8B71-5F85-FE49-D7FB26D96B15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812" name="Freeform: Shape 427">
                    <a:extLst>
                      <a:ext uri="{FF2B5EF4-FFF2-40B4-BE49-F238E27FC236}">
                        <a16:creationId xmlns:a16="http://schemas.microsoft.com/office/drawing/2014/main" id="{A8270742-4B98-478C-49B6-7D7B3C47C769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3" name="Freeform: Shape 428">
                    <a:extLst>
                      <a:ext uri="{FF2B5EF4-FFF2-40B4-BE49-F238E27FC236}">
                        <a16:creationId xmlns:a16="http://schemas.microsoft.com/office/drawing/2014/main" id="{8C67EBCF-9570-3D97-1212-6AE2FB93E340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4" name="Freeform: Shape 429">
                    <a:extLst>
                      <a:ext uri="{FF2B5EF4-FFF2-40B4-BE49-F238E27FC236}">
                        <a16:creationId xmlns:a16="http://schemas.microsoft.com/office/drawing/2014/main" id="{01051FBC-C87A-DC77-513E-6015F777F7DB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5" name="Freeform: Shape 430">
                    <a:extLst>
                      <a:ext uri="{FF2B5EF4-FFF2-40B4-BE49-F238E27FC236}">
                        <a16:creationId xmlns:a16="http://schemas.microsoft.com/office/drawing/2014/main" id="{241547BF-1F20-3975-000B-17BCD2138A4A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6" name="Freeform: Shape 431">
                    <a:extLst>
                      <a:ext uri="{FF2B5EF4-FFF2-40B4-BE49-F238E27FC236}">
                        <a16:creationId xmlns:a16="http://schemas.microsoft.com/office/drawing/2014/main" id="{2C16D219-41EC-AF0F-5F7F-5404B14BDB8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7" name="Freeform: Shape 432">
                    <a:extLst>
                      <a:ext uri="{FF2B5EF4-FFF2-40B4-BE49-F238E27FC236}">
                        <a16:creationId xmlns:a16="http://schemas.microsoft.com/office/drawing/2014/main" id="{BB517594-79D0-E711-844C-89D82ABA26E3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8" name="Freeform: Shape 433">
                    <a:extLst>
                      <a:ext uri="{FF2B5EF4-FFF2-40B4-BE49-F238E27FC236}">
                        <a16:creationId xmlns:a16="http://schemas.microsoft.com/office/drawing/2014/main" id="{9BD1A1E6-9E73-D095-DA2E-9D7C8C3B467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9" name="Freeform: Shape 434">
                    <a:extLst>
                      <a:ext uri="{FF2B5EF4-FFF2-40B4-BE49-F238E27FC236}">
                        <a16:creationId xmlns:a16="http://schemas.microsoft.com/office/drawing/2014/main" id="{61F82E4E-E5FA-0ED2-6BB2-92F5D588AE6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0" name="Freeform: Shape 435">
                    <a:extLst>
                      <a:ext uri="{FF2B5EF4-FFF2-40B4-BE49-F238E27FC236}">
                        <a16:creationId xmlns:a16="http://schemas.microsoft.com/office/drawing/2014/main" id="{2348877C-E682-7A7C-CA70-B785DF01F9CA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1" name="Freeform: Shape 436">
                    <a:extLst>
                      <a:ext uri="{FF2B5EF4-FFF2-40B4-BE49-F238E27FC236}">
                        <a16:creationId xmlns:a16="http://schemas.microsoft.com/office/drawing/2014/main" id="{C3410F74-8654-0499-DE42-02C593BBD2F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2" name="Freeform: Shape 437">
                    <a:extLst>
                      <a:ext uri="{FF2B5EF4-FFF2-40B4-BE49-F238E27FC236}">
                        <a16:creationId xmlns:a16="http://schemas.microsoft.com/office/drawing/2014/main" id="{97C127DA-76F7-63AF-AF9E-1CE598091D66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3" name="Freeform: Shape 438">
                    <a:extLst>
                      <a:ext uri="{FF2B5EF4-FFF2-40B4-BE49-F238E27FC236}">
                        <a16:creationId xmlns:a16="http://schemas.microsoft.com/office/drawing/2014/main" id="{7D3CE374-D704-B8C8-034A-DAE96C26A70A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4" name="Rectangle: Rounded Corners 439">
                    <a:extLst>
                      <a:ext uri="{FF2B5EF4-FFF2-40B4-BE49-F238E27FC236}">
                        <a16:creationId xmlns:a16="http://schemas.microsoft.com/office/drawing/2014/main" id="{1BD71FEB-B878-75A2-E4EB-BAF778C1F7FF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5" name="Rectangle: Rounded Corners 440">
                    <a:extLst>
                      <a:ext uri="{FF2B5EF4-FFF2-40B4-BE49-F238E27FC236}">
                        <a16:creationId xmlns:a16="http://schemas.microsoft.com/office/drawing/2014/main" id="{CA871B78-A7D0-0187-80CB-DDF04DDD509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6" name="Rectangle: Rounded Corners 441">
                    <a:extLst>
                      <a:ext uri="{FF2B5EF4-FFF2-40B4-BE49-F238E27FC236}">
                        <a16:creationId xmlns:a16="http://schemas.microsoft.com/office/drawing/2014/main" id="{D450FF24-9E6E-64AC-A9BB-6A1D70039CC8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7" name="Rectangle: Rounded Corners 442">
                    <a:extLst>
                      <a:ext uri="{FF2B5EF4-FFF2-40B4-BE49-F238E27FC236}">
                        <a16:creationId xmlns:a16="http://schemas.microsoft.com/office/drawing/2014/main" id="{66121EC8-CC3B-422B-7475-0CA17AF872CE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806" name="Freeform: Shape 426">
                <a:extLst>
                  <a:ext uri="{FF2B5EF4-FFF2-40B4-BE49-F238E27FC236}">
                    <a16:creationId xmlns:a16="http://schemas.microsoft.com/office/drawing/2014/main" id="{3EAEBBA5-7ACC-C747-D083-B2EDA152E1B3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41" name="Group 4840">
              <a:extLst>
                <a:ext uri="{FF2B5EF4-FFF2-40B4-BE49-F238E27FC236}">
                  <a16:creationId xmlns:a16="http://schemas.microsoft.com/office/drawing/2014/main" id="{8F34AA1F-2611-5B16-DB1A-23C39A0D01C7}"/>
                </a:ext>
              </a:extLst>
            </p:cNvPr>
            <p:cNvGrpSpPr/>
            <p:nvPr/>
          </p:nvGrpSpPr>
          <p:grpSpPr>
            <a:xfrm rot="11182216">
              <a:off x="5793238" y="5209530"/>
              <a:ext cx="255212" cy="223776"/>
              <a:chOff x="3390226" y="902644"/>
              <a:chExt cx="294782" cy="292335"/>
            </a:xfrm>
          </p:grpSpPr>
          <p:grpSp>
            <p:nvGrpSpPr>
              <p:cNvPr id="5733" name="Group 5732">
                <a:extLst>
                  <a:ext uri="{FF2B5EF4-FFF2-40B4-BE49-F238E27FC236}">
                    <a16:creationId xmlns:a16="http://schemas.microsoft.com/office/drawing/2014/main" id="{0E7422F6-E1EF-CF17-E724-58DC93B91018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735" name="Oval 5734">
                  <a:extLst>
                    <a:ext uri="{FF2B5EF4-FFF2-40B4-BE49-F238E27FC236}">
                      <a16:creationId xmlns:a16="http://schemas.microsoft.com/office/drawing/2014/main" id="{DF8522F3-BD6C-1089-ED0A-E1CD4C64859F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736" name="Group 5735">
                  <a:extLst>
                    <a:ext uri="{FF2B5EF4-FFF2-40B4-BE49-F238E27FC236}">
                      <a16:creationId xmlns:a16="http://schemas.microsoft.com/office/drawing/2014/main" id="{8A9E3370-8DE1-B6C2-6049-1D2422C23D2D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787" name="Freeform: Shape 474">
                    <a:extLst>
                      <a:ext uri="{FF2B5EF4-FFF2-40B4-BE49-F238E27FC236}">
                        <a16:creationId xmlns:a16="http://schemas.microsoft.com/office/drawing/2014/main" id="{731D2FD9-40EC-9062-83E5-147983DE457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8" name="Freeform: Shape 475">
                    <a:extLst>
                      <a:ext uri="{FF2B5EF4-FFF2-40B4-BE49-F238E27FC236}">
                        <a16:creationId xmlns:a16="http://schemas.microsoft.com/office/drawing/2014/main" id="{6957F3A1-F389-C0D9-E5B6-C99297CDFB5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9" name="Freeform: Shape 476">
                    <a:extLst>
                      <a:ext uri="{FF2B5EF4-FFF2-40B4-BE49-F238E27FC236}">
                        <a16:creationId xmlns:a16="http://schemas.microsoft.com/office/drawing/2014/main" id="{2D3CDD66-7EDA-471F-0CA0-47E53A5EB327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0" name="Freeform: Shape 477">
                    <a:extLst>
                      <a:ext uri="{FF2B5EF4-FFF2-40B4-BE49-F238E27FC236}">
                        <a16:creationId xmlns:a16="http://schemas.microsoft.com/office/drawing/2014/main" id="{F9539C89-1188-A3CD-ABBE-B4C631251872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1" name="Freeform: Shape 478">
                    <a:extLst>
                      <a:ext uri="{FF2B5EF4-FFF2-40B4-BE49-F238E27FC236}">
                        <a16:creationId xmlns:a16="http://schemas.microsoft.com/office/drawing/2014/main" id="{4F1315A2-B1E0-5DB3-E2B4-E49F411B7E75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2" name="Freeform: Shape 479">
                    <a:extLst>
                      <a:ext uri="{FF2B5EF4-FFF2-40B4-BE49-F238E27FC236}">
                        <a16:creationId xmlns:a16="http://schemas.microsoft.com/office/drawing/2014/main" id="{76140A9C-E91C-3420-CB1C-9487DCF32CDF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3" name="Freeform: Shape 480">
                    <a:extLst>
                      <a:ext uri="{FF2B5EF4-FFF2-40B4-BE49-F238E27FC236}">
                        <a16:creationId xmlns:a16="http://schemas.microsoft.com/office/drawing/2014/main" id="{BD4E88E5-5A8D-3F9E-16B9-E713DE41CAF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4" name="Freeform: Shape 481">
                    <a:extLst>
                      <a:ext uri="{FF2B5EF4-FFF2-40B4-BE49-F238E27FC236}">
                        <a16:creationId xmlns:a16="http://schemas.microsoft.com/office/drawing/2014/main" id="{743BCF9D-03C8-9D4C-DFB3-778D7F006302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5" name="Freeform: Shape 482">
                    <a:extLst>
                      <a:ext uri="{FF2B5EF4-FFF2-40B4-BE49-F238E27FC236}">
                        <a16:creationId xmlns:a16="http://schemas.microsoft.com/office/drawing/2014/main" id="{AD5ABBB7-7EE8-6F47-4DE9-B9793C9D2CA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6" name="Freeform: Shape 483">
                    <a:extLst>
                      <a:ext uri="{FF2B5EF4-FFF2-40B4-BE49-F238E27FC236}">
                        <a16:creationId xmlns:a16="http://schemas.microsoft.com/office/drawing/2014/main" id="{51DE7C03-BF76-393A-E810-2EEBF3DF259E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7" name="Freeform: Shape 484">
                    <a:extLst>
                      <a:ext uri="{FF2B5EF4-FFF2-40B4-BE49-F238E27FC236}">
                        <a16:creationId xmlns:a16="http://schemas.microsoft.com/office/drawing/2014/main" id="{5F6AE7B3-8DBB-E667-FC89-EE52AA17EBB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8" name="Freeform: Shape 485">
                    <a:extLst>
                      <a:ext uri="{FF2B5EF4-FFF2-40B4-BE49-F238E27FC236}">
                        <a16:creationId xmlns:a16="http://schemas.microsoft.com/office/drawing/2014/main" id="{F3FCD04C-354B-9C9A-4CE8-7328E836B9E1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9" name="Rectangle: Rounded Corners 486">
                    <a:extLst>
                      <a:ext uri="{FF2B5EF4-FFF2-40B4-BE49-F238E27FC236}">
                        <a16:creationId xmlns:a16="http://schemas.microsoft.com/office/drawing/2014/main" id="{23D18D52-0D31-FE38-B24E-F2F9BB26FE8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0" name="Rectangle: Rounded Corners 487">
                    <a:extLst>
                      <a:ext uri="{FF2B5EF4-FFF2-40B4-BE49-F238E27FC236}">
                        <a16:creationId xmlns:a16="http://schemas.microsoft.com/office/drawing/2014/main" id="{AC201809-DDFE-522D-29A8-ED154096A83C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1" name="Rectangle: Rounded Corners 488">
                    <a:extLst>
                      <a:ext uri="{FF2B5EF4-FFF2-40B4-BE49-F238E27FC236}">
                        <a16:creationId xmlns:a16="http://schemas.microsoft.com/office/drawing/2014/main" id="{FCB7121F-7C95-80F0-7D8E-3BBCE45176F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2" name="Rectangle: Rounded Corners 489">
                    <a:extLst>
                      <a:ext uri="{FF2B5EF4-FFF2-40B4-BE49-F238E27FC236}">
                        <a16:creationId xmlns:a16="http://schemas.microsoft.com/office/drawing/2014/main" id="{04BC568E-6107-31BB-814B-12A0A9638789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3" name="Rectangle: Rounded Corners 490">
                    <a:extLst>
                      <a:ext uri="{FF2B5EF4-FFF2-40B4-BE49-F238E27FC236}">
                        <a16:creationId xmlns:a16="http://schemas.microsoft.com/office/drawing/2014/main" id="{C2D3DA0C-AAD0-235F-24C4-F95C70709FE8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4" name="Rectangle: Rounded Corners 491">
                    <a:extLst>
                      <a:ext uri="{FF2B5EF4-FFF2-40B4-BE49-F238E27FC236}">
                        <a16:creationId xmlns:a16="http://schemas.microsoft.com/office/drawing/2014/main" id="{5F58827C-78D6-B519-E8BC-141E14C622FD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737" name="Group 5736">
                  <a:extLst>
                    <a:ext uri="{FF2B5EF4-FFF2-40B4-BE49-F238E27FC236}">
                      <a16:creationId xmlns:a16="http://schemas.microsoft.com/office/drawing/2014/main" id="{DFC46A07-D454-D6BB-37A8-D2ACDDC84691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771" name="Freeform: Shape 458">
                    <a:extLst>
                      <a:ext uri="{FF2B5EF4-FFF2-40B4-BE49-F238E27FC236}">
                        <a16:creationId xmlns:a16="http://schemas.microsoft.com/office/drawing/2014/main" id="{B6E1B2DF-BBB2-8457-F640-C9B3BB5F8618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2" name="Freeform: Shape 459">
                    <a:extLst>
                      <a:ext uri="{FF2B5EF4-FFF2-40B4-BE49-F238E27FC236}">
                        <a16:creationId xmlns:a16="http://schemas.microsoft.com/office/drawing/2014/main" id="{6ADF914B-4864-8B8B-48E3-2B9F47CDCA5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3" name="Freeform: Shape 460">
                    <a:extLst>
                      <a:ext uri="{FF2B5EF4-FFF2-40B4-BE49-F238E27FC236}">
                        <a16:creationId xmlns:a16="http://schemas.microsoft.com/office/drawing/2014/main" id="{464127F1-134C-D2D8-A939-F685479C3C7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4" name="Freeform: Shape 461">
                    <a:extLst>
                      <a:ext uri="{FF2B5EF4-FFF2-40B4-BE49-F238E27FC236}">
                        <a16:creationId xmlns:a16="http://schemas.microsoft.com/office/drawing/2014/main" id="{3494CAAE-602F-98DF-CF7A-6C9E0C74B756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5" name="Freeform: Shape 462">
                    <a:extLst>
                      <a:ext uri="{FF2B5EF4-FFF2-40B4-BE49-F238E27FC236}">
                        <a16:creationId xmlns:a16="http://schemas.microsoft.com/office/drawing/2014/main" id="{40F329F5-3980-95E4-3C8C-8D04AE181F55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6" name="Freeform: Shape 463">
                    <a:extLst>
                      <a:ext uri="{FF2B5EF4-FFF2-40B4-BE49-F238E27FC236}">
                        <a16:creationId xmlns:a16="http://schemas.microsoft.com/office/drawing/2014/main" id="{90D529A8-95C3-8BD3-2399-6643630E318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7" name="Freeform: Shape 464">
                    <a:extLst>
                      <a:ext uri="{FF2B5EF4-FFF2-40B4-BE49-F238E27FC236}">
                        <a16:creationId xmlns:a16="http://schemas.microsoft.com/office/drawing/2014/main" id="{80C9EA13-2C66-24C3-E7CA-9BF199E976D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8" name="Freeform: Shape 465">
                    <a:extLst>
                      <a:ext uri="{FF2B5EF4-FFF2-40B4-BE49-F238E27FC236}">
                        <a16:creationId xmlns:a16="http://schemas.microsoft.com/office/drawing/2014/main" id="{8744DD1C-75F4-87DA-E095-096E6CF5C5AD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9" name="Freeform: Shape 466">
                    <a:extLst>
                      <a:ext uri="{FF2B5EF4-FFF2-40B4-BE49-F238E27FC236}">
                        <a16:creationId xmlns:a16="http://schemas.microsoft.com/office/drawing/2014/main" id="{C2917DA2-AEAB-ABE6-1AF8-697CA4510F3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0" name="Freeform: Shape 467">
                    <a:extLst>
                      <a:ext uri="{FF2B5EF4-FFF2-40B4-BE49-F238E27FC236}">
                        <a16:creationId xmlns:a16="http://schemas.microsoft.com/office/drawing/2014/main" id="{326CEEB6-897D-EB76-6D06-7E1AFE633017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1" name="Freeform: Shape 468">
                    <a:extLst>
                      <a:ext uri="{FF2B5EF4-FFF2-40B4-BE49-F238E27FC236}">
                        <a16:creationId xmlns:a16="http://schemas.microsoft.com/office/drawing/2014/main" id="{3BBD5725-8988-0E3D-B534-B212F34A2CCF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2" name="Rectangle: Rounded Corners 469">
                    <a:extLst>
                      <a:ext uri="{FF2B5EF4-FFF2-40B4-BE49-F238E27FC236}">
                        <a16:creationId xmlns:a16="http://schemas.microsoft.com/office/drawing/2014/main" id="{4A8E8D1C-8337-34F2-7A12-9DFB7AEC08C1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3" name="Rectangle: Rounded Corners 470">
                    <a:extLst>
                      <a:ext uri="{FF2B5EF4-FFF2-40B4-BE49-F238E27FC236}">
                        <a16:creationId xmlns:a16="http://schemas.microsoft.com/office/drawing/2014/main" id="{CF867CE7-F5BC-9283-7F2E-D7FE56E5E9B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4" name="Rectangle: Rounded Corners 471">
                    <a:extLst>
                      <a:ext uri="{FF2B5EF4-FFF2-40B4-BE49-F238E27FC236}">
                        <a16:creationId xmlns:a16="http://schemas.microsoft.com/office/drawing/2014/main" id="{3E4B6CF2-8E58-82D1-5613-5A14A33B5758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5" name="Rectangle: Rounded Corners 472">
                    <a:extLst>
                      <a:ext uri="{FF2B5EF4-FFF2-40B4-BE49-F238E27FC236}">
                        <a16:creationId xmlns:a16="http://schemas.microsoft.com/office/drawing/2014/main" id="{4633DBA7-4D1E-79E7-E171-73E32FB2C38A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6" name="Rectangle: Rounded Corners 473">
                    <a:extLst>
                      <a:ext uri="{FF2B5EF4-FFF2-40B4-BE49-F238E27FC236}">
                        <a16:creationId xmlns:a16="http://schemas.microsoft.com/office/drawing/2014/main" id="{79EA78FD-46D6-4C2C-3F45-3CC51CD072FA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738" name="Group 5737">
                  <a:extLst>
                    <a:ext uri="{FF2B5EF4-FFF2-40B4-BE49-F238E27FC236}">
                      <a16:creationId xmlns:a16="http://schemas.microsoft.com/office/drawing/2014/main" id="{A7E02746-921D-A001-DE89-FF4996035399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756" name="Freeform: Shape 443">
                    <a:extLst>
                      <a:ext uri="{FF2B5EF4-FFF2-40B4-BE49-F238E27FC236}">
                        <a16:creationId xmlns:a16="http://schemas.microsoft.com/office/drawing/2014/main" id="{0F545212-9B38-8762-6C72-D6A51A2454B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7" name="Freeform: Shape 444">
                    <a:extLst>
                      <a:ext uri="{FF2B5EF4-FFF2-40B4-BE49-F238E27FC236}">
                        <a16:creationId xmlns:a16="http://schemas.microsoft.com/office/drawing/2014/main" id="{44590A6F-DC38-AF42-8DEF-D7E2BC22CE93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8" name="Freeform: Shape 445">
                    <a:extLst>
                      <a:ext uri="{FF2B5EF4-FFF2-40B4-BE49-F238E27FC236}">
                        <a16:creationId xmlns:a16="http://schemas.microsoft.com/office/drawing/2014/main" id="{EC48AC2E-FAB5-148E-0A94-DE58B1659CE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9" name="Freeform: Shape 446">
                    <a:extLst>
                      <a:ext uri="{FF2B5EF4-FFF2-40B4-BE49-F238E27FC236}">
                        <a16:creationId xmlns:a16="http://schemas.microsoft.com/office/drawing/2014/main" id="{F78FD5CB-85C0-F3C0-4183-C3B40317892C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0" name="Freeform: Shape 447">
                    <a:extLst>
                      <a:ext uri="{FF2B5EF4-FFF2-40B4-BE49-F238E27FC236}">
                        <a16:creationId xmlns:a16="http://schemas.microsoft.com/office/drawing/2014/main" id="{698EC6DE-C8F9-437E-B105-9956F0905AB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1" name="Freeform: Shape 448">
                    <a:extLst>
                      <a:ext uri="{FF2B5EF4-FFF2-40B4-BE49-F238E27FC236}">
                        <a16:creationId xmlns:a16="http://schemas.microsoft.com/office/drawing/2014/main" id="{54F8D819-0DA9-EFF0-94F9-7ADAD1EC21AC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2" name="Freeform: Shape 449">
                    <a:extLst>
                      <a:ext uri="{FF2B5EF4-FFF2-40B4-BE49-F238E27FC236}">
                        <a16:creationId xmlns:a16="http://schemas.microsoft.com/office/drawing/2014/main" id="{FD76A322-F9DC-A0E7-82FB-6CE9C61065C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3" name="Freeform: Shape 450">
                    <a:extLst>
                      <a:ext uri="{FF2B5EF4-FFF2-40B4-BE49-F238E27FC236}">
                        <a16:creationId xmlns:a16="http://schemas.microsoft.com/office/drawing/2014/main" id="{9FA98112-B24B-8E2D-E14C-B1A17D2A2F69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4" name="Freeform: Shape 451">
                    <a:extLst>
                      <a:ext uri="{FF2B5EF4-FFF2-40B4-BE49-F238E27FC236}">
                        <a16:creationId xmlns:a16="http://schemas.microsoft.com/office/drawing/2014/main" id="{DDBEBA1B-63AD-D043-1B9D-6822504AFCF3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5" name="Rectangle: Rounded Corners 452">
                    <a:extLst>
                      <a:ext uri="{FF2B5EF4-FFF2-40B4-BE49-F238E27FC236}">
                        <a16:creationId xmlns:a16="http://schemas.microsoft.com/office/drawing/2014/main" id="{F2CC7BF5-4CD8-6FA3-BAE3-FA35A268D8E6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6" name="Rectangle: Rounded Corners 453">
                    <a:extLst>
                      <a:ext uri="{FF2B5EF4-FFF2-40B4-BE49-F238E27FC236}">
                        <a16:creationId xmlns:a16="http://schemas.microsoft.com/office/drawing/2014/main" id="{7E20CAAC-4DC2-94B4-0B3E-9DA837E4B288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7" name="Rectangle: Rounded Corners 454">
                    <a:extLst>
                      <a:ext uri="{FF2B5EF4-FFF2-40B4-BE49-F238E27FC236}">
                        <a16:creationId xmlns:a16="http://schemas.microsoft.com/office/drawing/2014/main" id="{3A776A8B-ECE6-CFC7-2D78-F68FB82FA65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8" name="Rectangle: Rounded Corners 455">
                    <a:extLst>
                      <a:ext uri="{FF2B5EF4-FFF2-40B4-BE49-F238E27FC236}">
                        <a16:creationId xmlns:a16="http://schemas.microsoft.com/office/drawing/2014/main" id="{8663BDE2-B3AD-EA76-DAE4-18955B1D9E3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9" name="Rectangle: Rounded Corners 456">
                    <a:extLst>
                      <a:ext uri="{FF2B5EF4-FFF2-40B4-BE49-F238E27FC236}">
                        <a16:creationId xmlns:a16="http://schemas.microsoft.com/office/drawing/2014/main" id="{59C50602-B63D-14E0-7474-66FDC10C6D98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0" name="Rectangle: Rounded Corners 457">
                    <a:extLst>
                      <a:ext uri="{FF2B5EF4-FFF2-40B4-BE49-F238E27FC236}">
                        <a16:creationId xmlns:a16="http://schemas.microsoft.com/office/drawing/2014/main" id="{87D6CEBA-EB19-9073-3D4F-EAA8D0729156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739" name="Group 5738">
                  <a:extLst>
                    <a:ext uri="{FF2B5EF4-FFF2-40B4-BE49-F238E27FC236}">
                      <a16:creationId xmlns:a16="http://schemas.microsoft.com/office/drawing/2014/main" id="{C41CF247-F113-4F99-ED84-5204B9075E1B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740" name="Freeform: Shape 427">
                    <a:extLst>
                      <a:ext uri="{FF2B5EF4-FFF2-40B4-BE49-F238E27FC236}">
                        <a16:creationId xmlns:a16="http://schemas.microsoft.com/office/drawing/2014/main" id="{B30CE903-1979-50E8-318A-3BDD95EF9B3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1" name="Freeform: Shape 428">
                    <a:extLst>
                      <a:ext uri="{FF2B5EF4-FFF2-40B4-BE49-F238E27FC236}">
                        <a16:creationId xmlns:a16="http://schemas.microsoft.com/office/drawing/2014/main" id="{E21EFC49-E8B8-6AB0-3904-2D727DEBA6FB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2" name="Freeform: Shape 429">
                    <a:extLst>
                      <a:ext uri="{FF2B5EF4-FFF2-40B4-BE49-F238E27FC236}">
                        <a16:creationId xmlns:a16="http://schemas.microsoft.com/office/drawing/2014/main" id="{CDF926AD-13D7-1BEA-7A26-1A9034F55F53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3" name="Freeform: Shape 430">
                    <a:extLst>
                      <a:ext uri="{FF2B5EF4-FFF2-40B4-BE49-F238E27FC236}">
                        <a16:creationId xmlns:a16="http://schemas.microsoft.com/office/drawing/2014/main" id="{7F8BE866-11E0-EE6F-D6E5-BD3D7A59BBB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4" name="Freeform: Shape 431">
                    <a:extLst>
                      <a:ext uri="{FF2B5EF4-FFF2-40B4-BE49-F238E27FC236}">
                        <a16:creationId xmlns:a16="http://schemas.microsoft.com/office/drawing/2014/main" id="{8DCE91A1-61E6-E1DB-290F-C16BC04826C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5" name="Freeform: Shape 432">
                    <a:extLst>
                      <a:ext uri="{FF2B5EF4-FFF2-40B4-BE49-F238E27FC236}">
                        <a16:creationId xmlns:a16="http://schemas.microsoft.com/office/drawing/2014/main" id="{2521F404-08F0-7F8E-1375-B047DF4492F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6" name="Freeform: Shape 433">
                    <a:extLst>
                      <a:ext uri="{FF2B5EF4-FFF2-40B4-BE49-F238E27FC236}">
                        <a16:creationId xmlns:a16="http://schemas.microsoft.com/office/drawing/2014/main" id="{662CD942-3C56-A5D8-3C1B-1A12FF11409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7" name="Freeform: Shape 434">
                    <a:extLst>
                      <a:ext uri="{FF2B5EF4-FFF2-40B4-BE49-F238E27FC236}">
                        <a16:creationId xmlns:a16="http://schemas.microsoft.com/office/drawing/2014/main" id="{AE663D7C-86C0-06B6-D816-2E72F084871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8" name="Freeform: Shape 435">
                    <a:extLst>
                      <a:ext uri="{FF2B5EF4-FFF2-40B4-BE49-F238E27FC236}">
                        <a16:creationId xmlns:a16="http://schemas.microsoft.com/office/drawing/2014/main" id="{8CB6EBA8-BF8B-8745-D395-4206A9D0D97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9" name="Freeform: Shape 436">
                    <a:extLst>
                      <a:ext uri="{FF2B5EF4-FFF2-40B4-BE49-F238E27FC236}">
                        <a16:creationId xmlns:a16="http://schemas.microsoft.com/office/drawing/2014/main" id="{695854CC-D72F-71DC-5A98-084CEC26CA91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0" name="Freeform: Shape 437">
                    <a:extLst>
                      <a:ext uri="{FF2B5EF4-FFF2-40B4-BE49-F238E27FC236}">
                        <a16:creationId xmlns:a16="http://schemas.microsoft.com/office/drawing/2014/main" id="{57DC451D-7C64-E199-48D8-DA1DD142E61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1" name="Freeform: Shape 438">
                    <a:extLst>
                      <a:ext uri="{FF2B5EF4-FFF2-40B4-BE49-F238E27FC236}">
                        <a16:creationId xmlns:a16="http://schemas.microsoft.com/office/drawing/2014/main" id="{D17A5DBC-ADA4-1AC2-4593-A60F7F2CA29D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2" name="Rectangle: Rounded Corners 439">
                    <a:extLst>
                      <a:ext uri="{FF2B5EF4-FFF2-40B4-BE49-F238E27FC236}">
                        <a16:creationId xmlns:a16="http://schemas.microsoft.com/office/drawing/2014/main" id="{DC182947-B039-B32F-ACF7-9456E449ADA2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3" name="Rectangle: Rounded Corners 440">
                    <a:extLst>
                      <a:ext uri="{FF2B5EF4-FFF2-40B4-BE49-F238E27FC236}">
                        <a16:creationId xmlns:a16="http://schemas.microsoft.com/office/drawing/2014/main" id="{E8255DE5-1460-0958-DEFC-879164E75445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4" name="Rectangle: Rounded Corners 441">
                    <a:extLst>
                      <a:ext uri="{FF2B5EF4-FFF2-40B4-BE49-F238E27FC236}">
                        <a16:creationId xmlns:a16="http://schemas.microsoft.com/office/drawing/2014/main" id="{BFEAC0B0-7B16-DCA1-4FDB-5BA097823ED8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5" name="Rectangle: Rounded Corners 442">
                    <a:extLst>
                      <a:ext uri="{FF2B5EF4-FFF2-40B4-BE49-F238E27FC236}">
                        <a16:creationId xmlns:a16="http://schemas.microsoft.com/office/drawing/2014/main" id="{01A708C9-1C03-A4BB-9B2A-5E252D413C0F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734" name="Freeform: Shape 426">
                <a:extLst>
                  <a:ext uri="{FF2B5EF4-FFF2-40B4-BE49-F238E27FC236}">
                    <a16:creationId xmlns:a16="http://schemas.microsoft.com/office/drawing/2014/main" id="{871BA1EB-93A3-2817-BC56-AEF32BFE8902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42" name="Group 4841">
              <a:extLst>
                <a:ext uri="{FF2B5EF4-FFF2-40B4-BE49-F238E27FC236}">
                  <a16:creationId xmlns:a16="http://schemas.microsoft.com/office/drawing/2014/main" id="{9CC05810-62EF-45C2-04D2-D3E22E932B36}"/>
                </a:ext>
              </a:extLst>
            </p:cNvPr>
            <p:cNvGrpSpPr/>
            <p:nvPr/>
          </p:nvGrpSpPr>
          <p:grpSpPr>
            <a:xfrm rot="7366465">
              <a:off x="5400684" y="4881772"/>
              <a:ext cx="225649" cy="253093"/>
              <a:chOff x="3390226" y="902644"/>
              <a:chExt cx="294782" cy="292335"/>
            </a:xfrm>
          </p:grpSpPr>
          <p:grpSp>
            <p:nvGrpSpPr>
              <p:cNvPr id="5661" name="Group 5660">
                <a:extLst>
                  <a:ext uri="{FF2B5EF4-FFF2-40B4-BE49-F238E27FC236}">
                    <a16:creationId xmlns:a16="http://schemas.microsoft.com/office/drawing/2014/main" id="{39942856-ADFF-ED54-FBED-E73CA8E07ED9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663" name="Oval 5662">
                  <a:extLst>
                    <a:ext uri="{FF2B5EF4-FFF2-40B4-BE49-F238E27FC236}">
                      <a16:creationId xmlns:a16="http://schemas.microsoft.com/office/drawing/2014/main" id="{47481BB4-3EBC-3332-1396-FB09B4F13AB9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664" name="Group 5663">
                  <a:extLst>
                    <a:ext uri="{FF2B5EF4-FFF2-40B4-BE49-F238E27FC236}">
                      <a16:creationId xmlns:a16="http://schemas.microsoft.com/office/drawing/2014/main" id="{9847DB9B-5169-9D03-E0BC-D96EFA8B11F1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715" name="Freeform: Shape 474">
                    <a:extLst>
                      <a:ext uri="{FF2B5EF4-FFF2-40B4-BE49-F238E27FC236}">
                        <a16:creationId xmlns:a16="http://schemas.microsoft.com/office/drawing/2014/main" id="{A37C586F-79E4-7ACB-7D5F-E7B7D40CBB5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6" name="Freeform: Shape 475">
                    <a:extLst>
                      <a:ext uri="{FF2B5EF4-FFF2-40B4-BE49-F238E27FC236}">
                        <a16:creationId xmlns:a16="http://schemas.microsoft.com/office/drawing/2014/main" id="{995129E6-524F-0075-8FB5-2B7153975A82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7" name="Freeform: Shape 476">
                    <a:extLst>
                      <a:ext uri="{FF2B5EF4-FFF2-40B4-BE49-F238E27FC236}">
                        <a16:creationId xmlns:a16="http://schemas.microsoft.com/office/drawing/2014/main" id="{A01F4C15-8323-D631-C489-B1F5A079281E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8" name="Freeform: Shape 477">
                    <a:extLst>
                      <a:ext uri="{FF2B5EF4-FFF2-40B4-BE49-F238E27FC236}">
                        <a16:creationId xmlns:a16="http://schemas.microsoft.com/office/drawing/2014/main" id="{7037471D-7E39-C8A4-026C-DBC0A22518D0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9" name="Freeform: Shape 478">
                    <a:extLst>
                      <a:ext uri="{FF2B5EF4-FFF2-40B4-BE49-F238E27FC236}">
                        <a16:creationId xmlns:a16="http://schemas.microsoft.com/office/drawing/2014/main" id="{DE60ED31-B81F-678B-64C9-AFCE962475FB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0" name="Freeform: Shape 479">
                    <a:extLst>
                      <a:ext uri="{FF2B5EF4-FFF2-40B4-BE49-F238E27FC236}">
                        <a16:creationId xmlns:a16="http://schemas.microsoft.com/office/drawing/2014/main" id="{B21FF66C-9D5E-480C-CDD5-435346299A1B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1" name="Freeform: Shape 480">
                    <a:extLst>
                      <a:ext uri="{FF2B5EF4-FFF2-40B4-BE49-F238E27FC236}">
                        <a16:creationId xmlns:a16="http://schemas.microsoft.com/office/drawing/2014/main" id="{8A6C79EF-498A-2FE7-7EB1-F3106747E1A2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2" name="Freeform: Shape 481">
                    <a:extLst>
                      <a:ext uri="{FF2B5EF4-FFF2-40B4-BE49-F238E27FC236}">
                        <a16:creationId xmlns:a16="http://schemas.microsoft.com/office/drawing/2014/main" id="{5C9471A3-1349-C596-7C79-95EA3991BDC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3" name="Freeform: Shape 482">
                    <a:extLst>
                      <a:ext uri="{FF2B5EF4-FFF2-40B4-BE49-F238E27FC236}">
                        <a16:creationId xmlns:a16="http://schemas.microsoft.com/office/drawing/2014/main" id="{824F162A-82E4-13C9-A13A-F681A0777C6E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4" name="Freeform: Shape 483">
                    <a:extLst>
                      <a:ext uri="{FF2B5EF4-FFF2-40B4-BE49-F238E27FC236}">
                        <a16:creationId xmlns:a16="http://schemas.microsoft.com/office/drawing/2014/main" id="{D3A6C791-6EFD-92EE-0DF2-445FA527D56F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5" name="Freeform: Shape 484">
                    <a:extLst>
                      <a:ext uri="{FF2B5EF4-FFF2-40B4-BE49-F238E27FC236}">
                        <a16:creationId xmlns:a16="http://schemas.microsoft.com/office/drawing/2014/main" id="{7161AA2E-261F-903D-3675-A0977770E6B4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6" name="Freeform: Shape 485">
                    <a:extLst>
                      <a:ext uri="{FF2B5EF4-FFF2-40B4-BE49-F238E27FC236}">
                        <a16:creationId xmlns:a16="http://schemas.microsoft.com/office/drawing/2014/main" id="{855B1377-A84B-1D22-201B-BB44D0103C49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7" name="Rectangle: Rounded Corners 486">
                    <a:extLst>
                      <a:ext uri="{FF2B5EF4-FFF2-40B4-BE49-F238E27FC236}">
                        <a16:creationId xmlns:a16="http://schemas.microsoft.com/office/drawing/2014/main" id="{4BF756A1-F322-0680-284A-43749FBE477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8" name="Rectangle: Rounded Corners 487">
                    <a:extLst>
                      <a:ext uri="{FF2B5EF4-FFF2-40B4-BE49-F238E27FC236}">
                        <a16:creationId xmlns:a16="http://schemas.microsoft.com/office/drawing/2014/main" id="{06FACD5E-5798-2C96-3C1C-600CAF16A959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9" name="Rectangle: Rounded Corners 488">
                    <a:extLst>
                      <a:ext uri="{FF2B5EF4-FFF2-40B4-BE49-F238E27FC236}">
                        <a16:creationId xmlns:a16="http://schemas.microsoft.com/office/drawing/2014/main" id="{6A9D1633-91EA-F820-6212-9E67B4E8226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0" name="Rectangle: Rounded Corners 489">
                    <a:extLst>
                      <a:ext uri="{FF2B5EF4-FFF2-40B4-BE49-F238E27FC236}">
                        <a16:creationId xmlns:a16="http://schemas.microsoft.com/office/drawing/2014/main" id="{D97176A7-51D3-EDBB-330B-4FD2C3C7E8E4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1" name="Rectangle: Rounded Corners 490">
                    <a:extLst>
                      <a:ext uri="{FF2B5EF4-FFF2-40B4-BE49-F238E27FC236}">
                        <a16:creationId xmlns:a16="http://schemas.microsoft.com/office/drawing/2014/main" id="{AB882D37-E7FC-8208-7978-51BD033106FB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2" name="Rectangle: Rounded Corners 491">
                    <a:extLst>
                      <a:ext uri="{FF2B5EF4-FFF2-40B4-BE49-F238E27FC236}">
                        <a16:creationId xmlns:a16="http://schemas.microsoft.com/office/drawing/2014/main" id="{B4D1CB37-3781-615C-5CA9-87FF2B54CC1E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665" name="Group 5664">
                  <a:extLst>
                    <a:ext uri="{FF2B5EF4-FFF2-40B4-BE49-F238E27FC236}">
                      <a16:creationId xmlns:a16="http://schemas.microsoft.com/office/drawing/2014/main" id="{F438BAA8-48A5-31E4-99C8-A1CC325DD708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699" name="Freeform: Shape 458">
                    <a:extLst>
                      <a:ext uri="{FF2B5EF4-FFF2-40B4-BE49-F238E27FC236}">
                        <a16:creationId xmlns:a16="http://schemas.microsoft.com/office/drawing/2014/main" id="{886A1255-2241-D05F-7CD0-4FEF30DA214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0" name="Freeform: Shape 459">
                    <a:extLst>
                      <a:ext uri="{FF2B5EF4-FFF2-40B4-BE49-F238E27FC236}">
                        <a16:creationId xmlns:a16="http://schemas.microsoft.com/office/drawing/2014/main" id="{57ABC58F-3AD4-336C-F7B4-59A33C97E3B3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1" name="Freeform: Shape 460">
                    <a:extLst>
                      <a:ext uri="{FF2B5EF4-FFF2-40B4-BE49-F238E27FC236}">
                        <a16:creationId xmlns:a16="http://schemas.microsoft.com/office/drawing/2014/main" id="{43A68E09-D631-0E74-C1B5-B3499E17DE4A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2" name="Freeform: Shape 461">
                    <a:extLst>
                      <a:ext uri="{FF2B5EF4-FFF2-40B4-BE49-F238E27FC236}">
                        <a16:creationId xmlns:a16="http://schemas.microsoft.com/office/drawing/2014/main" id="{2765727E-6205-13BE-D2BB-2B6CD1AD584F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3" name="Freeform: Shape 462">
                    <a:extLst>
                      <a:ext uri="{FF2B5EF4-FFF2-40B4-BE49-F238E27FC236}">
                        <a16:creationId xmlns:a16="http://schemas.microsoft.com/office/drawing/2014/main" id="{2376076D-8800-35EE-AB57-7BBA9ABB553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4" name="Freeform: Shape 463">
                    <a:extLst>
                      <a:ext uri="{FF2B5EF4-FFF2-40B4-BE49-F238E27FC236}">
                        <a16:creationId xmlns:a16="http://schemas.microsoft.com/office/drawing/2014/main" id="{4AC3C500-B91C-82CD-7E93-A1AFA31EA3CB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5" name="Freeform: Shape 464">
                    <a:extLst>
                      <a:ext uri="{FF2B5EF4-FFF2-40B4-BE49-F238E27FC236}">
                        <a16:creationId xmlns:a16="http://schemas.microsoft.com/office/drawing/2014/main" id="{67010CEB-9EE2-8FD8-A17B-E3247F957C48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6" name="Freeform: Shape 465">
                    <a:extLst>
                      <a:ext uri="{FF2B5EF4-FFF2-40B4-BE49-F238E27FC236}">
                        <a16:creationId xmlns:a16="http://schemas.microsoft.com/office/drawing/2014/main" id="{B48B14E0-29A4-79BC-DE64-C622547F644E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7" name="Freeform: Shape 466">
                    <a:extLst>
                      <a:ext uri="{FF2B5EF4-FFF2-40B4-BE49-F238E27FC236}">
                        <a16:creationId xmlns:a16="http://schemas.microsoft.com/office/drawing/2014/main" id="{4D2561E1-F889-F2AC-8FAC-D7754C511AF0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8" name="Freeform: Shape 467">
                    <a:extLst>
                      <a:ext uri="{FF2B5EF4-FFF2-40B4-BE49-F238E27FC236}">
                        <a16:creationId xmlns:a16="http://schemas.microsoft.com/office/drawing/2014/main" id="{54364EFF-3DA1-E3A7-714B-0E1F7048E9DF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9" name="Freeform: Shape 468">
                    <a:extLst>
                      <a:ext uri="{FF2B5EF4-FFF2-40B4-BE49-F238E27FC236}">
                        <a16:creationId xmlns:a16="http://schemas.microsoft.com/office/drawing/2014/main" id="{69CDD2FE-4A66-658C-E39D-965841C82F38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0" name="Rectangle: Rounded Corners 469">
                    <a:extLst>
                      <a:ext uri="{FF2B5EF4-FFF2-40B4-BE49-F238E27FC236}">
                        <a16:creationId xmlns:a16="http://schemas.microsoft.com/office/drawing/2014/main" id="{4FCE5721-96B0-171C-5764-DF3BE166D767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1" name="Rectangle: Rounded Corners 470">
                    <a:extLst>
                      <a:ext uri="{FF2B5EF4-FFF2-40B4-BE49-F238E27FC236}">
                        <a16:creationId xmlns:a16="http://schemas.microsoft.com/office/drawing/2014/main" id="{40DFCDD2-C633-0CCA-EA13-443729895FFB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2" name="Rectangle: Rounded Corners 471">
                    <a:extLst>
                      <a:ext uri="{FF2B5EF4-FFF2-40B4-BE49-F238E27FC236}">
                        <a16:creationId xmlns:a16="http://schemas.microsoft.com/office/drawing/2014/main" id="{B427AA23-7F15-D28A-CD85-43D871BDE530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3" name="Rectangle: Rounded Corners 472">
                    <a:extLst>
                      <a:ext uri="{FF2B5EF4-FFF2-40B4-BE49-F238E27FC236}">
                        <a16:creationId xmlns:a16="http://schemas.microsoft.com/office/drawing/2014/main" id="{596F0978-2707-BC0F-7319-71FEE9F8624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4" name="Rectangle: Rounded Corners 473">
                    <a:extLst>
                      <a:ext uri="{FF2B5EF4-FFF2-40B4-BE49-F238E27FC236}">
                        <a16:creationId xmlns:a16="http://schemas.microsoft.com/office/drawing/2014/main" id="{10990EA3-5C53-9A3D-4A8C-129C83A97BE9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666" name="Group 5665">
                  <a:extLst>
                    <a:ext uri="{FF2B5EF4-FFF2-40B4-BE49-F238E27FC236}">
                      <a16:creationId xmlns:a16="http://schemas.microsoft.com/office/drawing/2014/main" id="{AD83D85B-9D41-5E00-80EA-737AD647F07F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684" name="Freeform: Shape 443">
                    <a:extLst>
                      <a:ext uri="{FF2B5EF4-FFF2-40B4-BE49-F238E27FC236}">
                        <a16:creationId xmlns:a16="http://schemas.microsoft.com/office/drawing/2014/main" id="{8461F27C-DFE9-D94A-2379-A923904A2EE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5" name="Freeform: Shape 444">
                    <a:extLst>
                      <a:ext uri="{FF2B5EF4-FFF2-40B4-BE49-F238E27FC236}">
                        <a16:creationId xmlns:a16="http://schemas.microsoft.com/office/drawing/2014/main" id="{9ECA8C5A-5BD5-6E1D-1886-F6EB389F73FF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6" name="Freeform: Shape 445">
                    <a:extLst>
                      <a:ext uri="{FF2B5EF4-FFF2-40B4-BE49-F238E27FC236}">
                        <a16:creationId xmlns:a16="http://schemas.microsoft.com/office/drawing/2014/main" id="{EE7CD424-61CF-476D-874B-8D7529E75B9F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7" name="Freeform: Shape 446">
                    <a:extLst>
                      <a:ext uri="{FF2B5EF4-FFF2-40B4-BE49-F238E27FC236}">
                        <a16:creationId xmlns:a16="http://schemas.microsoft.com/office/drawing/2014/main" id="{F42FF946-09DE-E152-3C21-8E7043FE42CC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8" name="Freeform: Shape 447">
                    <a:extLst>
                      <a:ext uri="{FF2B5EF4-FFF2-40B4-BE49-F238E27FC236}">
                        <a16:creationId xmlns:a16="http://schemas.microsoft.com/office/drawing/2014/main" id="{7B7AE6A8-D930-BFF6-7CF3-750CB4AFA65E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9" name="Freeform: Shape 448">
                    <a:extLst>
                      <a:ext uri="{FF2B5EF4-FFF2-40B4-BE49-F238E27FC236}">
                        <a16:creationId xmlns:a16="http://schemas.microsoft.com/office/drawing/2014/main" id="{AFF684A6-A9CF-811A-6478-70CA8FA7F4F2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0" name="Freeform: Shape 449">
                    <a:extLst>
                      <a:ext uri="{FF2B5EF4-FFF2-40B4-BE49-F238E27FC236}">
                        <a16:creationId xmlns:a16="http://schemas.microsoft.com/office/drawing/2014/main" id="{A9C14747-7131-4D6A-A717-35914336A9F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1" name="Freeform: Shape 450">
                    <a:extLst>
                      <a:ext uri="{FF2B5EF4-FFF2-40B4-BE49-F238E27FC236}">
                        <a16:creationId xmlns:a16="http://schemas.microsoft.com/office/drawing/2014/main" id="{8183EB76-8FC9-8F86-8C0D-7C868FBA2A4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2" name="Freeform: Shape 451">
                    <a:extLst>
                      <a:ext uri="{FF2B5EF4-FFF2-40B4-BE49-F238E27FC236}">
                        <a16:creationId xmlns:a16="http://schemas.microsoft.com/office/drawing/2014/main" id="{4C2A9B4F-7C56-7208-6CE7-0B1C2B0D98F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3" name="Rectangle: Rounded Corners 452">
                    <a:extLst>
                      <a:ext uri="{FF2B5EF4-FFF2-40B4-BE49-F238E27FC236}">
                        <a16:creationId xmlns:a16="http://schemas.microsoft.com/office/drawing/2014/main" id="{FABAC49D-AEE1-CFB7-8E04-6CBC05251F7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4" name="Rectangle: Rounded Corners 453">
                    <a:extLst>
                      <a:ext uri="{FF2B5EF4-FFF2-40B4-BE49-F238E27FC236}">
                        <a16:creationId xmlns:a16="http://schemas.microsoft.com/office/drawing/2014/main" id="{E8219409-A673-A183-4E01-A8CE4B90F25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5" name="Rectangle: Rounded Corners 454">
                    <a:extLst>
                      <a:ext uri="{FF2B5EF4-FFF2-40B4-BE49-F238E27FC236}">
                        <a16:creationId xmlns:a16="http://schemas.microsoft.com/office/drawing/2014/main" id="{3B2C6383-A606-37FE-65B3-C9D834EEF5B2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6" name="Rectangle: Rounded Corners 455">
                    <a:extLst>
                      <a:ext uri="{FF2B5EF4-FFF2-40B4-BE49-F238E27FC236}">
                        <a16:creationId xmlns:a16="http://schemas.microsoft.com/office/drawing/2014/main" id="{14811258-2D0D-B730-6D2C-A2D098F39B76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7" name="Rectangle: Rounded Corners 456">
                    <a:extLst>
                      <a:ext uri="{FF2B5EF4-FFF2-40B4-BE49-F238E27FC236}">
                        <a16:creationId xmlns:a16="http://schemas.microsoft.com/office/drawing/2014/main" id="{BF678DF8-E7E5-FD22-CAE6-34D5DABD16BB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8" name="Rectangle: Rounded Corners 457">
                    <a:extLst>
                      <a:ext uri="{FF2B5EF4-FFF2-40B4-BE49-F238E27FC236}">
                        <a16:creationId xmlns:a16="http://schemas.microsoft.com/office/drawing/2014/main" id="{940633D6-AC08-B8AE-D7B1-9F78F927EFD5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667" name="Group 5666">
                  <a:extLst>
                    <a:ext uri="{FF2B5EF4-FFF2-40B4-BE49-F238E27FC236}">
                      <a16:creationId xmlns:a16="http://schemas.microsoft.com/office/drawing/2014/main" id="{4AEE578B-27A9-EAE3-819E-A397B9C41B15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668" name="Freeform: Shape 427">
                    <a:extLst>
                      <a:ext uri="{FF2B5EF4-FFF2-40B4-BE49-F238E27FC236}">
                        <a16:creationId xmlns:a16="http://schemas.microsoft.com/office/drawing/2014/main" id="{51574964-CAF8-1B2C-3699-899676CDC1CE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69" name="Freeform: Shape 428">
                    <a:extLst>
                      <a:ext uri="{FF2B5EF4-FFF2-40B4-BE49-F238E27FC236}">
                        <a16:creationId xmlns:a16="http://schemas.microsoft.com/office/drawing/2014/main" id="{6D099FD5-3049-733B-4456-B285E80B95B0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0" name="Freeform: Shape 429">
                    <a:extLst>
                      <a:ext uri="{FF2B5EF4-FFF2-40B4-BE49-F238E27FC236}">
                        <a16:creationId xmlns:a16="http://schemas.microsoft.com/office/drawing/2014/main" id="{53CD1D30-1904-9258-0CCA-4943E545A9E8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1" name="Freeform: Shape 430">
                    <a:extLst>
                      <a:ext uri="{FF2B5EF4-FFF2-40B4-BE49-F238E27FC236}">
                        <a16:creationId xmlns:a16="http://schemas.microsoft.com/office/drawing/2014/main" id="{6209631D-DFCA-A87B-C6F9-132E2552A27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2" name="Freeform: Shape 431">
                    <a:extLst>
                      <a:ext uri="{FF2B5EF4-FFF2-40B4-BE49-F238E27FC236}">
                        <a16:creationId xmlns:a16="http://schemas.microsoft.com/office/drawing/2014/main" id="{F9C77641-4CB3-28DD-D904-656F00441BA8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3" name="Freeform: Shape 432">
                    <a:extLst>
                      <a:ext uri="{FF2B5EF4-FFF2-40B4-BE49-F238E27FC236}">
                        <a16:creationId xmlns:a16="http://schemas.microsoft.com/office/drawing/2014/main" id="{83528602-4267-67AA-E13D-81380401068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4" name="Freeform: Shape 433">
                    <a:extLst>
                      <a:ext uri="{FF2B5EF4-FFF2-40B4-BE49-F238E27FC236}">
                        <a16:creationId xmlns:a16="http://schemas.microsoft.com/office/drawing/2014/main" id="{004CA065-03E4-AA6F-F36A-7D0754E54B8B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5" name="Freeform: Shape 434">
                    <a:extLst>
                      <a:ext uri="{FF2B5EF4-FFF2-40B4-BE49-F238E27FC236}">
                        <a16:creationId xmlns:a16="http://schemas.microsoft.com/office/drawing/2014/main" id="{B5477ED5-79A4-90F5-48BF-C752AF2A595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6" name="Freeform: Shape 435">
                    <a:extLst>
                      <a:ext uri="{FF2B5EF4-FFF2-40B4-BE49-F238E27FC236}">
                        <a16:creationId xmlns:a16="http://schemas.microsoft.com/office/drawing/2014/main" id="{E5546F37-E20B-7ADA-0031-BD401B65FA61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7" name="Freeform: Shape 436">
                    <a:extLst>
                      <a:ext uri="{FF2B5EF4-FFF2-40B4-BE49-F238E27FC236}">
                        <a16:creationId xmlns:a16="http://schemas.microsoft.com/office/drawing/2014/main" id="{EC64B5AB-54B0-6BDD-2B38-27DB41496E2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8" name="Freeform: Shape 437">
                    <a:extLst>
                      <a:ext uri="{FF2B5EF4-FFF2-40B4-BE49-F238E27FC236}">
                        <a16:creationId xmlns:a16="http://schemas.microsoft.com/office/drawing/2014/main" id="{BF96E641-91D5-5D95-2B8E-05CB159E9BFD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9" name="Freeform: Shape 438">
                    <a:extLst>
                      <a:ext uri="{FF2B5EF4-FFF2-40B4-BE49-F238E27FC236}">
                        <a16:creationId xmlns:a16="http://schemas.microsoft.com/office/drawing/2014/main" id="{DC07BB87-E1C0-186A-884C-D90FEE19A3AB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0" name="Rectangle: Rounded Corners 439">
                    <a:extLst>
                      <a:ext uri="{FF2B5EF4-FFF2-40B4-BE49-F238E27FC236}">
                        <a16:creationId xmlns:a16="http://schemas.microsoft.com/office/drawing/2014/main" id="{2DBDB78F-7C4F-37E6-6B8D-6074049C92B8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1" name="Rectangle: Rounded Corners 440">
                    <a:extLst>
                      <a:ext uri="{FF2B5EF4-FFF2-40B4-BE49-F238E27FC236}">
                        <a16:creationId xmlns:a16="http://schemas.microsoft.com/office/drawing/2014/main" id="{F8209785-3EB4-DF01-9FED-249491014AE9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2" name="Rectangle: Rounded Corners 441">
                    <a:extLst>
                      <a:ext uri="{FF2B5EF4-FFF2-40B4-BE49-F238E27FC236}">
                        <a16:creationId xmlns:a16="http://schemas.microsoft.com/office/drawing/2014/main" id="{E3DB86E7-42D5-8D35-896D-F5DF4D6C6E45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3" name="Rectangle: Rounded Corners 442">
                    <a:extLst>
                      <a:ext uri="{FF2B5EF4-FFF2-40B4-BE49-F238E27FC236}">
                        <a16:creationId xmlns:a16="http://schemas.microsoft.com/office/drawing/2014/main" id="{DB875E4C-4329-01EA-4103-582F37A2F8B2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662" name="Freeform: Shape 426">
                <a:extLst>
                  <a:ext uri="{FF2B5EF4-FFF2-40B4-BE49-F238E27FC236}">
                    <a16:creationId xmlns:a16="http://schemas.microsoft.com/office/drawing/2014/main" id="{373E5367-2415-781A-5B72-3FB4D073248C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843" name="Arrow: Down 4842">
              <a:extLst>
                <a:ext uri="{FF2B5EF4-FFF2-40B4-BE49-F238E27FC236}">
                  <a16:creationId xmlns:a16="http://schemas.microsoft.com/office/drawing/2014/main" id="{FA80D441-2ACD-E3F5-2650-A2808C280651}"/>
                </a:ext>
              </a:extLst>
            </p:cNvPr>
            <p:cNvSpPr/>
            <p:nvPr/>
          </p:nvSpPr>
          <p:spPr>
            <a:xfrm>
              <a:off x="5391370" y="3469606"/>
              <a:ext cx="1091303" cy="446560"/>
            </a:xfrm>
            <a:prstGeom prst="downArrow">
              <a:avLst/>
            </a:prstGeom>
            <a:solidFill>
              <a:schemeClr val="bg1">
                <a:lumMod val="50000"/>
                <a:alpha val="41961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096" name="Group 4095">
              <a:extLst>
                <a:ext uri="{FF2B5EF4-FFF2-40B4-BE49-F238E27FC236}">
                  <a16:creationId xmlns:a16="http://schemas.microsoft.com/office/drawing/2014/main" id="{4B9E073E-4540-6F09-2065-7518CF54884E}"/>
                </a:ext>
              </a:extLst>
            </p:cNvPr>
            <p:cNvGrpSpPr/>
            <p:nvPr/>
          </p:nvGrpSpPr>
          <p:grpSpPr>
            <a:xfrm rot="1753859">
              <a:off x="5792161" y="4498166"/>
              <a:ext cx="215053" cy="127530"/>
              <a:chOff x="7070261" y="2833643"/>
              <a:chExt cx="534914" cy="358774"/>
            </a:xfrm>
          </p:grpSpPr>
          <p:sp>
            <p:nvSpPr>
              <p:cNvPr id="5658" name="Freeform: Shape 5657">
                <a:extLst>
                  <a:ext uri="{FF2B5EF4-FFF2-40B4-BE49-F238E27FC236}">
                    <a16:creationId xmlns:a16="http://schemas.microsoft.com/office/drawing/2014/main" id="{65A68AA1-8EE9-2098-F340-CF3F5B18F039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9" name="Freeform: Shape 5658">
                <a:extLst>
                  <a:ext uri="{FF2B5EF4-FFF2-40B4-BE49-F238E27FC236}">
                    <a16:creationId xmlns:a16="http://schemas.microsoft.com/office/drawing/2014/main" id="{7E15318D-2351-693A-C765-EEFE22F3198B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60" name="Rectangle: Rounded Corners 5659">
                <a:extLst>
                  <a:ext uri="{FF2B5EF4-FFF2-40B4-BE49-F238E27FC236}">
                    <a16:creationId xmlns:a16="http://schemas.microsoft.com/office/drawing/2014/main" id="{35DE0D4A-889C-35DD-DED0-563AAEA1C811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97" name="Group 4096">
              <a:extLst>
                <a:ext uri="{FF2B5EF4-FFF2-40B4-BE49-F238E27FC236}">
                  <a16:creationId xmlns:a16="http://schemas.microsoft.com/office/drawing/2014/main" id="{F8FFD96D-3B25-2667-45AC-F6A57BE96929}"/>
                </a:ext>
              </a:extLst>
            </p:cNvPr>
            <p:cNvGrpSpPr/>
            <p:nvPr/>
          </p:nvGrpSpPr>
          <p:grpSpPr>
            <a:xfrm>
              <a:off x="5315498" y="3639862"/>
              <a:ext cx="1215160" cy="640219"/>
              <a:chOff x="6284097" y="2942187"/>
              <a:chExt cx="1403568" cy="836367"/>
            </a:xfrm>
          </p:grpSpPr>
          <p:sp>
            <p:nvSpPr>
              <p:cNvPr id="5639" name="Freeform: Shape 5638">
                <a:extLst>
                  <a:ext uri="{FF2B5EF4-FFF2-40B4-BE49-F238E27FC236}">
                    <a16:creationId xmlns:a16="http://schemas.microsoft.com/office/drawing/2014/main" id="{4224923F-3D7A-3D0A-6A33-37CD3ACB72EF}"/>
                  </a:ext>
                </a:extLst>
              </p:cNvPr>
              <p:cNvSpPr/>
              <p:nvPr/>
            </p:nvSpPr>
            <p:spPr>
              <a:xfrm rot="17327623">
                <a:off x="6331115" y="3376089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0" name="Freeform: Shape 5639">
                <a:extLst>
                  <a:ext uri="{FF2B5EF4-FFF2-40B4-BE49-F238E27FC236}">
                    <a16:creationId xmlns:a16="http://schemas.microsoft.com/office/drawing/2014/main" id="{883A9C03-075A-573D-3B29-DB424A03CE45}"/>
                  </a:ext>
                </a:extLst>
              </p:cNvPr>
              <p:cNvSpPr/>
              <p:nvPr/>
            </p:nvSpPr>
            <p:spPr>
              <a:xfrm rot="18271842">
                <a:off x="6734573" y="3063884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1" name="Freeform: Shape 5640">
                <a:extLst>
                  <a:ext uri="{FF2B5EF4-FFF2-40B4-BE49-F238E27FC236}">
                    <a16:creationId xmlns:a16="http://schemas.microsoft.com/office/drawing/2014/main" id="{5FB4447C-83D7-5F3D-207F-2687C3F35D31}"/>
                  </a:ext>
                </a:extLst>
              </p:cNvPr>
              <p:cNvSpPr/>
              <p:nvPr/>
            </p:nvSpPr>
            <p:spPr>
              <a:xfrm rot="14402057">
                <a:off x="6487536" y="3132208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2" name="Freeform: Shape 5641">
                <a:extLst>
                  <a:ext uri="{FF2B5EF4-FFF2-40B4-BE49-F238E27FC236}">
                    <a16:creationId xmlns:a16="http://schemas.microsoft.com/office/drawing/2014/main" id="{8E7E222C-D4A2-0D49-8896-EFE4D6B00577}"/>
                  </a:ext>
                </a:extLst>
              </p:cNvPr>
              <p:cNvSpPr/>
              <p:nvPr/>
            </p:nvSpPr>
            <p:spPr>
              <a:xfrm rot="19008272">
                <a:off x="6518659" y="3442630"/>
                <a:ext cx="248341" cy="335924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3" name="Freeform: Shape 5642">
                <a:extLst>
                  <a:ext uri="{FF2B5EF4-FFF2-40B4-BE49-F238E27FC236}">
                    <a16:creationId xmlns:a16="http://schemas.microsoft.com/office/drawing/2014/main" id="{1124C9F1-9FB6-330D-16D3-BC53DDDB06C5}"/>
                  </a:ext>
                </a:extLst>
              </p:cNvPr>
              <p:cNvSpPr/>
              <p:nvPr/>
            </p:nvSpPr>
            <p:spPr>
              <a:xfrm rot="19219147">
                <a:off x="6966228" y="3436787"/>
                <a:ext cx="248341" cy="335924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4" name="Freeform: Shape 5643">
                <a:extLst>
                  <a:ext uri="{FF2B5EF4-FFF2-40B4-BE49-F238E27FC236}">
                    <a16:creationId xmlns:a16="http://schemas.microsoft.com/office/drawing/2014/main" id="{9E6674E7-FF6D-C8B9-A8B9-8AEE86DCA204}"/>
                  </a:ext>
                </a:extLst>
              </p:cNvPr>
              <p:cNvSpPr/>
              <p:nvPr/>
            </p:nvSpPr>
            <p:spPr>
              <a:xfrm rot="5400000">
                <a:off x="6743757" y="3359470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5" name="Freeform: Shape 5644">
                <a:extLst>
                  <a:ext uri="{FF2B5EF4-FFF2-40B4-BE49-F238E27FC236}">
                    <a16:creationId xmlns:a16="http://schemas.microsoft.com/office/drawing/2014/main" id="{3CF8A0F1-C0E1-73EF-1040-14BEEAD431B5}"/>
                  </a:ext>
                </a:extLst>
              </p:cNvPr>
              <p:cNvSpPr/>
              <p:nvPr/>
            </p:nvSpPr>
            <p:spPr>
              <a:xfrm rot="18179516">
                <a:off x="6863161" y="2895169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6" name="Freeform: Shape 5645">
                <a:extLst>
                  <a:ext uri="{FF2B5EF4-FFF2-40B4-BE49-F238E27FC236}">
                    <a16:creationId xmlns:a16="http://schemas.microsoft.com/office/drawing/2014/main" id="{796A033F-7191-E42D-C4A2-6B0272F1F3C8}"/>
                  </a:ext>
                </a:extLst>
              </p:cNvPr>
              <p:cNvSpPr/>
              <p:nvPr/>
            </p:nvSpPr>
            <p:spPr>
              <a:xfrm rot="4878477">
                <a:off x="7453668" y="3164206"/>
                <a:ext cx="232580" cy="235415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7" name="Freeform: Shape 5646">
                <a:extLst>
                  <a:ext uri="{FF2B5EF4-FFF2-40B4-BE49-F238E27FC236}">
                    <a16:creationId xmlns:a16="http://schemas.microsoft.com/office/drawing/2014/main" id="{BC15BC1E-7C92-BF69-27E5-C7D521A3F1B5}"/>
                  </a:ext>
                </a:extLst>
              </p:cNvPr>
              <p:cNvSpPr/>
              <p:nvPr/>
            </p:nvSpPr>
            <p:spPr>
              <a:xfrm rot="4738880">
                <a:off x="7381819" y="3290903"/>
                <a:ext cx="303838" cy="2739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8" name="Freeform: Shape 5647">
                <a:extLst>
                  <a:ext uri="{FF2B5EF4-FFF2-40B4-BE49-F238E27FC236}">
                    <a16:creationId xmlns:a16="http://schemas.microsoft.com/office/drawing/2014/main" id="{70BA7476-7643-8415-4D47-4E8615ABAB9F}"/>
                  </a:ext>
                </a:extLst>
              </p:cNvPr>
              <p:cNvSpPr/>
              <p:nvPr/>
            </p:nvSpPr>
            <p:spPr>
              <a:xfrm rot="18244029">
                <a:off x="7132708" y="3239352"/>
                <a:ext cx="181184" cy="230929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9" name="Freeform: Shape 5648">
                <a:extLst>
                  <a:ext uri="{FF2B5EF4-FFF2-40B4-BE49-F238E27FC236}">
                    <a16:creationId xmlns:a16="http://schemas.microsoft.com/office/drawing/2014/main" id="{E444C87E-CEDD-3255-2A75-BB07A162EF46}"/>
                  </a:ext>
                </a:extLst>
              </p:cNvPr>
              <p:cNvSpPr/>
              <p:nvPr/>
            </p:nvSpPr>
            <p:spPr>
              <a:xfrm rot="20611673">
                <a:off x="7264215" y="3450351"/>
                <a:ext cx="188300" cy="255152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0" name="Rectangle: Rounded Corners 5649">
                <a:extLst>
                  <a:ext uri="{FF2B5EF4-FFF2-40B4-BE49-F238E27FC236}">
                    <a16:creationId xmlns:a16="http://schemas.microsoft.com/office/drawing/2014/main" id="{EA0AAEE4-BCD0-E187-EFFD-1776ECE99CF2}"/>
                  </a:ext>
                </a:extLst>
              </p:cNvPr>
              <p:cNvSpPr/>
              <p:nvPr/>
            </p:nvSpPr>
            <p:spPr>
              <a:xfrm rot="16945291">
                <a:off x="7475095" y="3357008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1" name="Rectangle: Rounded Corners 5650">
                <a:extLst>
                  <a:ext uri="{FF2B5EF4-FFF2-40B4-BE49-F238E27FC236}">
                    <a16:creationId xmlns:a16="http://schemas.microsoft.com/office/drawing/2014/main" id="{DE57A91E-257B-B1EB-32FC-A81457552A17}"/>
                  </a:ext>
                </a:extLst>
              </p:cNvPr>
              <p:cNvSpPr/>
              <p:nvPr/>
            </p:nvSpPr>
            <p:spPr>
              <a:xfrm rot="19915011">
                <a:off x="7108564" y="3581206"/>
                <a:ext cx="27432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2" name="Rectangle: Rounded Corners 5651">
                <a:extLst>
                  <a:ext uri="{FF2B5EF4-FFF2-40B4-BE49-F238E27FC236}">
                    <a16:creationId xmlns:a16="http://schemas.microsoft.com/office/drawing/2014/main" id="{38118242-847D-636F-8DCE-F9D9A99349E3}"/>
                  </a:ext>
                </a:extLst>
              </p:cNvPr>
              <p:cNvSpPr/>
              <p:nvPr/>
            </p:nvSpPr>
            <p:spPr>
              <a:xfrm rot="17435344">
                <a:off x="7033296" y="3421540"/>
                <a:ext cx="27432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3" name="Rectangle: Rounded Corners 5652">
                <a:extLst>
                  <a:ext uri="{FF2B5EF4-FFF2-40B4-BE49-F238E27FC236}">
                    <a16:creationId xmlns:a16="http://schemas.microsoft.com/office/drawing/2014/main" id="{A63648AC-9C7D-CA00-868A-3526A783AC1D}"/>
                  </a:ext>
                </a:extLst>
              </p:cNvPr>
              <p:cNvSpPr/>
              <p:nvPr/>
            </p:nvSpPr>
            <p:spPr>
              <a:xfrm rot="19752237">
                <a:off x="6522237" y="3529818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4" name="Rectangle: Rounded Corners 5653">
                <a:extLst>
                  <a:ext uri="{FF2B5EF4-FFF2-40B4-BE49-F238E27FC236}">
                    <a16:creationId xmlns:a16="http://schemas.microsoft.com/office/drawing/2014/main" id="{7ECB19DB-A970-E42F-3787-D7A82CD43A3A}"/>
                  </a:ext>
                </a:extLst>
              </p:cNvPr>
              <p:cNvSpPr/>
              <p:nvPr/>
            </p:nvSpPr>
            <p:spPr>
              <a:xfrm rot="19915011">
                <a:off x="6694655" y="3609912"/>
                <a:ext cx="21406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5" name="Rectangle: Rounded Corners 5654">
                <a:extLst>
                  <a:ext uri="{FF2B5EF4-FFF2-40B4-BE49-F238E27FC236}">
                    <a16:creationId xmlns:a16="http://schemas.microsoft.com/office/drawing/2014/main" id="{5D206A1C-8285-7908-6AEE-C3FED478A70F}"/>
                  </a:ext>
                </a:extLst>
              </p:cNvPr>
              <p:cNvSpPr/>
              <p:nvPr/>
            </p:nvSpPr>
            <p:spPr>
              <a:xfrm rot="18003415">
                <a:off x="6855718" y="3126261"/>
                <a:ext cx="18288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6" name="Rectangle: Rounded Corners 5655">
                <a:extLst>
                  <a:ext uri="{FF2B5EF4-FFF2-40B4-BE49-F238E27FC236}">
                    <a16:creationId xmlns:a16="http://schemas.microsoft.com/office/drawing/2014/main" id="{4E65FCFB-5FA9-1F26-EB0F-6C7594C928E0}"/>
                  </a:ext>
                </a:extLst>
              </p:cNvPr>
              <p:cNvSpPr/>
              <p:nvPr/>
            </p:nvSpPr>
            <p:spPr>
              <a:xfrm rot="19456133">
                <a:off x="6635677" y="3169257"/>
                <a:ext cx="18288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7" name="Rectangle: Rounded Corners 5656">
                <a:extLst>
                  <a:ext uri="{FF2B5EF4-FFF2-40B4-BE49-F238E27FC236}">
                    <a16:creationId xmlns:a16="http://schemas.microsoft.com/office/drawing/2014/main" id="{29CAE143-84E5-2F38-4E5A-9D6683582CF4}"/>
                  </a:ext>
                </a:extLst>
              </p:cNvPr>
              <p:cNvSpPr/>
              <p:nvPr/>
            </p:nvSpPr>
            <p:spPr>
              <a:xfrm rot="18815629">
                <a:off x="6364947" y="3385444"/>
                <a:ext cx="21406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99" name="Group 4098">
              <a:extLst>
                <a:ext uri="{FF2B5EF4-FFF2-40B4-BE49-F238E27FC236}">
                  <a16:creationId xmlns:a16="http://schemas.microsoft.com/office/drawing/2014/main" id="{E371BA6B-E94D-0995-6C36-1E2A3DEB4388}"/>
                </a:ext>
              </a:extLst>
            </p:cNvPr>
            <p:cNvGrpSpPr/>
            <p:nvPr/>
          </p:nvGrpSpPr>
          <p:grpSpPr>
            <a:xfrm rot="704466">
              <a:off x="5993012" y="5186709"/>
              <a:ext cx="251394" cy="119220"/>
              <a:chOff x="7070261" y="2833643"/>
              <a:chExt cx="534914" cy="358774"/>
            </a:xfrm>
          </p:grpSpPr>
          <p:sp>
            <p:nvSpPr>
              <p:cNvPr id="5636" name="Freeform: Shape 5635">
                <a:extLst>
                  <a:ext uri="{FF2B5EF4-FFF2-40B4-BE49-F238E27FC236}">
                    <a16:creationId xmlns:a16="http://schemas.microsoft.com/office/drawing/2014/main" id="{C5E11F7F-8C4A-78E7-7633-279D68CF02AB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7" name="Freeform: Shape 5636">
                <a:extLst>
                  <a:ext uri="{FF2B5EF4-FFF2-40B4-BE49-F238E27FC236}">
                    <a16:creationId xmlns:a16="http://schemas.microsoft.com/office/drawing/2014/main" id="{52833ABE-D226-E4A1-11A4-25FAA10CDF4E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8" name="Rectangle: Rounded Corners 5637">
                <a:extLst>
                  <a:ext uri="{FF2B5EF4-FFF2-40B4-BE49-F238E27FC236}">
                    <a16:creationId xmlns:a16="http://schemas.microsoft.com/office/drawing/2014/main" id="{8402EFEA-2564-B533-20E7-71C271D51462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oup 4099">
              <a:extLst>
                <a:ext uri="{FF2B5EF4-FFF2-40B4-BE49-F238E27FC236}">
                  <a16:creationId xmlns:a16="http://schemas.microsoft.com/office/drawing/2014/main" id="{BFC50AE6-FC99-1ACE-3A91-2C9D68373EF2}"/>
                </a:ext>
              </a:extLst>
            </p:cNvPr>
            <p:cNvGrpSpPr>
              <a:grpSpLocks noChangeAspect="1"/>
            </p:cNvGrpSpPr>
            <p:nvPr/>
          </p:nvGrpSpPr>
          <p:grpSpPr>
            <a:xfrm rot="3182658">
              <a:off x="5376055" y="4654780"/>
              <a:ext cx="259559" cy="199064"/>
              <a:chOff x="7070261" y="2845385"/>
              <a:chExt cx="511779" cy="347032"/>
            </a:xfrm>
          </p:grpSpPr>
          <p:sp>
            <p:nvSpPr>
              <p:cNvPr id="5633" name="Freeform: Shape 5632">
                <a:extLst>
                  <a:ext uri="{FF2B5EF4-FFF2-40B4-BE49-F238E27FC236}">
                    <a16:creationId xmlns:a16="http://schemas.microsoft.com/office/drawing/2014/main" id="{A8D65919-7123-8B12-6D0D-10EBEE9E448F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4" name="Freeform: Shape 5633">
                <a:extLst>
                  <a:ext uri="{FF2B5EF4-FFF2-40B4-BE49-F238E27FC236}">
                    <a16:creationId xmlns:a16="http://schemas.microsoft.com/office/drawing/2014/main" id="{71D27B44-FD5C-F228-ED58-BB54A7ECD6EF}"/>
                  </a:ext>
                </a:extLst>
              </p:cNvPr>
              <p:cNvSpPr/>
              <p:nvPr/>
            </p:nvSpPr>
            <p:spPr>
              <a:xfrm rot="6422069">
                <a:off x="7260231" y="2825804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5" name="Rectangle: Rounded Corners 5634">
                <a:extLst>
                  <a:ext uri="{FF2B5EF4-FFF2-40B4-BE49-F238E27FC236}">
                    <a16:creationId xmlns:a16="http://schemas.microsoft.com/office/drawing/2014/main" id="{AF8A34B6-2EFE-BA6E-F8E3-4D5A5D0811EB}"/>
                  </a:ext>
                </a:extLst>
              </p:cNvPr>
              <p:cNvSpPr/>
              <p:nvPr/>
            </p:nvSpPr>
            <p:spPr>
              <a:xfrm rot="19656019">
                <a:off x="7258389" y="3007463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oup 4100">
              <a:extLst>
                <a:ext uri="{FF2B5EF4-FFF2-40B4-BE49-F238E27FC236}">
                  <a16:creationId xmlns:a16="http://schemas.microsoft.com/office/drawing/2014/main" id="{C6B9D9AB-4D95-BBA7-569F-B5620BEC0F46}"/>
                </a:ext>
              </a:extLst>
            </p:cNvPr>
            <p:cNvGrpSpPr/>
            <p:nvPr/>
          </p:nvGrpSpPr>
          <p:grpSpPr>
            <a:xfrm rot="3111462">
              <a:off x="6019934" y="3572111"/>
              <a:ext cx="381099" cy="328074"/>
              <a:chOff x="7070261" y="2813476"/>
              <a:chExt cx="497858" cy="378941"/>
            </a:xfrm>
          </p:grpSpPr>
          <p:sp>
            <p:nvSpPr>
              <p:cNvPr id="4126" name="Freeform: Shape 4125">
                <a:extLst>
                  <a:ext uri="{FF2B5EF4-FFF2-40B4-BE49-F238E27FC236}">
                    <a16:creationId xmlns:a16="http://schemas.microsoft.com/office/drawing/2014/main" id="{D19B85CF-09E1-A398-CCDB-6E929B32A7D4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7" name="Freeform: Shape 4126">
                <a:extLst>
                  <a:ext uri="{FF2B5EF4-FFF2-40B4-BE49-F238E27FC236}">
                    <a16:creationId xmlns:a16="http://schemas.microsoft.com/office/drawing/2014/main" id="{235E98A4-192C-7CB3-B107-806FD8C87349}"/>
                  </a:ext>
                </a:extLst>
              </p:cNvPr>
              <p:cNvSpPr/>
              <p:nvPr/>
            </p:nvSpPr>
            <p:spPr>
              <a:xfrm rot="6422069">
                <a:off x="7246310" y="2793895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2" name="Rectangle: Rounded Corners 5631">
                <a:extLst>
                  <a:ext uri="{FF2B5EF4-FFF2-40B4-BE49-F238E27FC236}">
                    <a16:creationId xmlns:a16="http://schemas.microsoft.com/office/drawing/2014/main" id="{939E84BB-5DF7-46F5-6EBB-79C4834F8222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oup 4101">
              <a:extLst>
                <a:ext uri="{FF2B5EF4-FFF2-40B4-BE49-F238E27FC236}">
                  <a16:creationId xmlns:a16="http://schemas.microsoft.com/office/drawing/2014/main" id="{923B359F-EF63-9AEF-C392-5BF283563F76}"/>
                </a:ext>
              </a:extLst>
            </p:cNvPr>
            <p:cNvGrpSpPr/>
            <p:nvPr/>
          </p:nvGrpSpPr>
          <p:grpSpPr>
            <a:xfrm rot="5652782">
              <a:off x="6190364" y="4785664"/>
              <a:ext cx="190141" cy="144238"/>
              <a:chOff x="7070261" y="2833643"/>
              <a:chExt cx="534914" cy="358774"/>
            </a:xfrm>
          </p:grpSpPr>
          <p:sp>
            <p:nvSpPr>
              <p:cNvPr id="4123" name="Freeform: Shape 4122">
                <a:extLst>
                  <a:ext uri="{FF2B5EF4-FFF2-40B4-BE49-F238E27FC236}">
                    <a16:creationId xmlns:a16="http://schemas.microsoft.com/office/drawing/2014/main" id="{D8883D3B-360D-9936-45E8-8017DAAE370B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4" name="Freeform: Shape 4123">
                <a:extLst>
                  <a:ext uri="{FF2B5EF4-FFF2-40B4-BE49-F238E27FC236}">
                    <a16:creationId xmlns:a16="http://schemas.microsoft.com/office/drawing/2014/main" id="{339A0C74-1644-C4FF-2A48-178A8EB2BB4B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5" name="Rectangle: Rounded Corners 4124">
                <a:extLst>
                  <a:ext uri="{FF2B5EF4-FFF2-40B4-BE49-F238E27FC236}">
                    <a16:creationId xmlns:a16="http://schemas.microsoft.com/office/drawing/2014/main" id="{9357260B-21A0-3C78-F81C-BEC25A690EDC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oup 4102">
              <a:extLst>
                <a:ext uri="{FF2B5EF4-FFF2-40B4-BE49-F238E27FC236}">
                  <a16:creationId xmlns:a16="http://schemas.microsoft.com/office/drawing/2014/main" id="{0CF3C1EB-EE5E-47DA-6618-26573EBA33C4}"/>
                </a:ext>
              </a:extLst>
            </p:cNvPr>
            <p:cNvGrpSpPr/>
            <p:nvPr/>
          </p:nvGrpSpPr>
          <p:grpSpPr>
            <a:xfrm rot="20927603">
              <a:off x="5658382" y="5084016"/>
              <a:ext cx="215053" cy="127530"/>
              <a:chOff x="7070261" y="2833643"/>
              <a:chExt cx="534914" cy="358774"/>
            </a:xfrm>
          </p:grpSpPr>
          <p:sp>
            <p:nvSpPr>
              <p:cNvPr id="4120" name="Freeform: Shape 4119">
                <a:extLst>
                  <a:ext uri="{FF2B5EF4-FFF2-40B4-BE49-F238E27FC236}">
                    <a16:creationId xmlns:a16="http://schemas.microsoft.com/office/drawing/2014/main" id="{A2D7606E-EDB6-72A1-706D-A493B53E2C04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1" name="Freeform: Shape 4120">
                <a:extLst>
                  <a:ext uri="{FF2B5EF4-FFF2-40B4-BE49-F238E27FC236}">
                    <a16:creationId xmlns:a16="http://schemas.microsoft.com/office/drawing/2014/main" id="{1C5D381D-B6C2-9DE7-D8E9-44E7764E59D2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2" name="Rectangle: Rounded Corners 4121">
                <a:extLst>
                  <a:ext uri="{FF2B5EF4-FFF2-40B4-BE49-F238E27FC236}">
                    <a16:creationId xmlns:a16="http://schemas.microsoft.com/office/drawing/2014/main" id="{78F2359D-84F5-C7DC-68C6-DFAFBE785DAE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oup 4103">
              <a:extLst>
                <a:ext uri="{FF2B5EF4-FFF2-40B4-BE49-F238E27FC236}">
                  <a16:creationId xmlns:a16="http://schemas.microsoft.com/office/drawing/2014/main" id="{D031D9D0-3CD0-7F9A-97A1-218FC82CBABA}"/>
                </a:ext>
              </a:extLst>
            </p:cNvPr>
            <p:cNvGrpSpPr/>
            <p:nvPr/>
          </p:nvGrpSpPr>
          <p:grpSpPr>
            <a:xfrm rot="821632">
              <a:off x="5573754" y="5262401"/>
              <a:ext cx="215053" cy="127530"/>
              <a:chOff x="7070261" y="2833643"/>
              <a:chExt cx="534914" cy="358774"/>
            </a:xfrm>
          </p:grpSpPr>
          <p:sp>
            <p:nvSpPr>
              <p:cNvPr id="4117" name="Freeform: Shape 4116">
                <a:extLst>
                  <a:ext uri="{FF2B5EF4-FFF2-40B4-BE49-F238E27FC236}">
                    <a16:creationId xmlns:a16="http://schemas.microsoft.com/office/drawing/2014/main" id="{0972DD76-AE24-1F2D-48D8-AFE119396A6F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8" name="Freeform: Shape 4117">
                <a:extLst>
                  <a:ext uri="{FF2B5EF4-FFF2-40B4-BE49-F238E27FC236}">
                    <a16:creationId xmlns:a16="http://schemas.microsoft.com/office/drawing/2014/main" id="{6AFC2179-496F-57D3-60E1-9449082712CD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9" name="Rectangle: Rounded Corners 4118">
                <a:extLst>
                  <a:ext uri="{FF2B5EF4-FFF2-40B4-BE49-F238E27FC236}">
                    <a16:creationId xmlns:a16="http://schemas.microsoft.com/office/drawing/2014/main" id="{AFCB9104-CB0A-7EE7-E382-F3CF7DAF1311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oup 4104">
              <a:extLst>
                <a:ext uri="{FF2B5EF4-FFF2-40B4-BE49-F238E27FC236}">
                  <a16:creationId xmlns:a16="http://schemas.microsoft.com/office/drawing/2014/main" id="{4279D1A1-7D2E-ACF9-B238-ED8ED71F9BC7}"/>
                </a:ext>
              </a:extLst>
            </p:cNvPr>
            <p:cNvGrpSpPr/>
            <p:nvPr/>
          </p:nvGrpSpPr>
          <p:grpSpPr>
            <a:xfrm rot="19627376">
              <a:off x="5405960" y="5149408"/>
              <a:ext cx="215053" cy="127530"/>
              <a:chOff x="7070261" y="2833643"/>
              <a:chExt cx="534914" cy="358774"/>
            </a:xfrm>
          </p:grpSpPr>
          <p:sp>
            <p:nvSpPr>
              <p:cNvPr id="4114" name="Freeform: Shape 4113">
                <a:extLst>
                  <a:ext uri="{FF2B5EF4-FFF2-40B4-BE49-F238E27FC236}">
                    <a16:creationId xmlns:a16="http://schemas.microsoft.com/office/drawing/2014/main" id="{ACC1B0B4-1792-4B34-8C5A-798099D65C00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5" name="Freeform: Shape 4114">
                <a:extLst>
                  <a:ext uri="{FF2B5EF4-FFF2-40B4-BE49-F238E27FC236}">
                    <a16:creationId xmlns:a16="http://schemas.microsoft.com/office/drawing/2014/main" id="{9D0A5E38-E520-EE2B-8FC5-8262C1D342F4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6" name="Rectangle: Rounded Corners 4115">
                <a:extLst>
                  <a:ext uri="{FF2B5EF4-FFF2-40B4-BE49-F238E27FC236}">
                    <a16:creationId xmlns:a16="http://schemas.microsoft.com/office/drawing/2014/main" id="{6BFF4C8D-FB05-CD35-E116-716989540E16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oup 4105">
              <a:extLst>
                <a:ext uri="{FF2B5EF4-FFF2-40B4-BE49-F238E27FC236}">
                  <a16:creationId xmlns:a16="http://schemas.microsoft.com/office/drawing/2014/main" id="{4567EF28-B7B2-EECC-A5E2-5D7213D14693}"/>
                </a:ext>
              </a:extLst>
            </p:cNvPr>
            <p:cNvGrpSpPr/>
            <p:nvPr/>
          </p:nvGrpSpPr>
          <p:grpSpPr>
            <a:xfrm>
              <a:off x="5952644" y="4826343"/>
              <a:ext cx="201136" cy="139760"/>
              <a:chOff x="4223842" y="4254963"/>
              <a:chExt cx="372536" cy="508486"/>
            </a:xfrm>
          </p:grpSpPr>
          <p:sp>
            <p:nvSpPr>
              <p:cNvPr id="4111" name="Freeform: Shape 4110">
                <a:extLst>
                  <a:ext uri="{FF2B5EF4-FFF2-40B4-BE49-F238E27FC236}">
                    <a16:creationId xmlns:a16="http://schemas.microsoft.com/office/drawing/2014/main" id="{5106EA38-6D3D-1FA8-8192-7E08256A3DFA}"/>
                  </a:ext>
                </a:extLst>
              </p:cNvPr>
              <p:cNvSpPr/>
              <p:nvPr/>
            </p:nvSpPr>
            <p:spPr>
              <a:xfrm rot="19219147">
                <a:off x="4223842" y="4427525"/>
                <a:ext cx="248341" cy="335924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2" name="Freeform: Shape 4111">
                <a:extLst>
                  <a:ext uri="{FF2B5EF4-FFF2-40B4-BE49-F238E27FC236}">
                    <a16:creationId xmlns:a16="http://schemas.microsoft.com/office/drawing/2014/main" id="{66002B14-DC9C-E118-20D1-60606F1C15F5}"/>
                  </a:ext>
                </a:extLst>
              </p:cNvPr>
              <p:cNvSpPr/>
              <p:nvPr/>
            </p:nvSpPr>
            <p:spPr>
              <a:xfrm rot="18244029">
                <a:off x="4390322" y="4230090"/>
                <a:ext cx="181184" cy="230929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3" name="Rectangle: Rounded Corners 4112">
                <a:extLst>
                  <a:ext uri="{FF2B5EF4-FFF2-40B4-BE49-F238E27FC236}">
                    <a16:creationId xmlns:a16="http://schemas.microsoft.com/office/drawing/2014/main" id="{BF016A97-AC94-DB84-981F-C17CD91BA4A4}"/>
                  </a:ext>
                </a:extLst>
              </p:cNvPr>
              <p:cNvSpPr/>
              <p:nvPr/>
            </p:nvSpPr>
            <p:spPr>
              <a:xfrm rot="17435344">
                <a:off x="4290910" y="4412278"/>
                <a:ext cx="27432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21D618F0-85DE-69CB-0260-2E180BE757B0}"/>
                </a:ext>
              </a:extLst>
            </p:cNvPr>
            <p:cNvSpPr/>
            <p:nvPr/>
          </p:nvSpPr>
          <p:spPr>
            <a:xfrm rot="5400000" flipH="1">
              <a:off x="6091036" y="4901788"/>
              <a:ext cx="97795" cy="107369"/>
            </a:xfrm>
            <a:custGeom>
              <a:avLst/>
              <a:gdLst>
                <a:gd name="connsiteX0" fmla="*/ 0 w 548639"/>
                <a:gd name="connsiteY0" fmla="*/ 384810 h 442912"/>
                <a:gd name="connsiteX1" fmla="*/ 0 w 548639"/>
                <a:gd name="connsiteY1" fmla="*/ 441960 h 442912"/>
                <a:gd name="connsiteX2" fmla="*/ 4763 w 548639"/>
                <a:gd name="connsiteY2" fmla="*/ 441960 h 442912"/>
                <a:gd name="connsiteX3" fmla="*/ 203835 w 548639"/>
                <a:gd name="connsiteY3" fmla="*/ 215265 h 442912"/>
                <a:gd name="connsiteX4" fmla="*/ 274320 w 548639"/>
                <a:gd name="connsiteY4" fmla="*/ 56198 h 442912"/>
                <a:gd name="connsiteX5" fmla="*/ 344805 w 548639"/>
                <a:gd name="connsiteY5" fmla="*/ 215265 h 442912"/>
                <a:gd name="connsiteX6" fmla="*/ 535305 w 548639"/>
                <a:gd name="connsiteY6" fmla="*/ 442913 h 442912"/>
                <a:gd name="connsiteX7" fmla="*/ 543878 w 548639"/>
                <a:gd name="connsiteY7" fmla="*/ 442913 h 442912"/>
                <a:gd name="connsiteX8" fmla="*/ 548640 w 548639"/>
                <a:gd name="connsiteY8" fmla="*/ 442913 h 442912"/>
                <a:gd name="connsiteX9" fmla="*/ 548640 w 548639"/>
                <a:gd name="connsiteY9" fmla="*/ 385763 h 442912"/>
                <a:gd name="connsiteX10" fmla="*/ 541973 w 548639"/>
                <a:gd name="connsiteY10" fmla="*/ 385763 h 442912"/>
                <a:gd name="connsiteX11" fmla="*/ 401955 w 548639"/>
                <a:gd name="connsiteY11" fmla="*/ 210503 h 442912"/>
                <a:gd name="connsiteX12" fmla="*/ 275273 w 548639"/>
                <a:gd name="connsiteY12" fmla="*/ 0 h 442912"/>
                <a:gd name="connsiteX13" fmla="*/ 146685 w 548639"/>
                <a:gd name="connsiteY13" fmla="*/ 208598 h 442912"/>
                <a:gd name="connsiteX14" fmla="*/ 6667 w 548639"/>
                <a:gd name="connsiteY14" fmla="*/ 383858 h 442912"/>
                <a:gd name="connsiteX15" fmla="*/ 0 w 548639"/>
                <a:gd name="connsiteY15" fmla="*/ 384810 h 442912"/>
                <a:gd name="connsiteX0" fmla="*/ 0 w 548640"/>
                <a:gd name="connsiteY0" fmla="*/ 384810 h 442913"/>
                <a:gd name="connsiteX1" fmla="*/ 0 w 548640"/>
                <a:gd name="connsiteY1" fmla="*/ 441960 h 442913"/>
                <a:gd name="connsiteX2" fmla="*/ 4763 w 548640"/>
                <a:gd name="connsiteY2" fmla="*/ 441960 h 442913"/>
                <a:gd name="connsiteX3" fmla="*/ 203835 w 548640"/>
                <a:gd name="connsiteY3" fmla="*/ 215265 h 442913"/>
                <a:gd name="connsiteX4" fmla="*/ 274320 w 548640"/>
                <a:gd name="connsiteY4" fmla="*/ 56198 h 442913"/>
                <a:gd name="connsiteX5" fmla="*/ 344805 w 548640"/>
                <a:gd name="connsiteY5" fmla="*/ 215265 h 442913"/>
                <a:gd name="connsiteX6" fmla="*/ 535305 w 548640"/>
                <a:gd name="connsiteY6" fmla="*/ 442913 h 442913"/>
                <a:gd name="connsiteX7" fmla="*/ 543878 w 548640"/>
                <a:gd name="connsiteY7" fmla="*/ 442913 h 442913"/>
                <a:gd name="connsiteX8" fmla="*/ 548640 w 548640"/>
                <a:gd name="connsiteY8" fmla="*/ 385763 h 442913"/>
                <a:gd name="connsiteX9" fmla="*/ 541973 w 548640"/>
                <a:gd name="connsiteY9" fmla="*/ 385763 h 442913"/>
                <a:gd name="connsiteX10" fmla="*/ 401955 w 548640"/>
                <a:gd name="connsiteY10" fmla="*/ 210503 h 442913"/>
                <a:gd name="connsiteX11" fmla="*/ 275273 w 548640"/>
                <a:gd name="connsiteY11" fmla="*/ 0 h 442913"/>
                <a:gd name="connsiteX12" fmla="*/ 146685 w 548640"/>
                <a:gd name="connsiteY12" fmla="*/ 208598 h 442913"/>
                <a:gd name="connsiteX13" fmla="*/ 6667 w 548640"/>
                <a:gd name="connsiteY13" fmla="*/ 383858 h 442913"/>
                <a:gd name="connsiteX14" fmla="*/ 0 w 548640"/>
                <a:gd name="connsiteY14" fmla="*/ 384810 h 442913"/>
                <a:gd name="connsiteX0" fmla="*/ 0 w 548640"/>
                <a:gd name="connsiteY0" fmla="*/ 384810 h 442913"/>
                <a:gd name="connsiteX1" fmla="*/ 0 w 548640"/>
                <a:gd name="connsiteY1" fmla="*/ 441960 h 442913"/>
                <a:gd name="connsiteX2" fmla="*/ 4763 w 548640"/>
                <a:gd name="connsiteY2" fmla="*/ 441960 h 442913"/>
                <a:gd name="connsiteX3" fmla="*/ 203835 w 548640"/>
                <a:gd name="connsiteY3" fmla="*/ 215265 h 442913"/>
                <a:gd name="connsiteX4" fmla="*/ 274320 w 548640"/>
                <a:gd name="connsiteY4" fmla="*/ 56198 h 442913"/>
                <a:gd name="connsiteX5" fmla="*/ 344805 w 548640"/>
                <a:gd name="connsiteY5" fmla="*/ 215265 h 442913"/>
                <a:gd name="connsiteX6" fmla="*/ 535305 w 548640"/>
                <a:gd name="connsiteY6" fmla="*/ 442913 h 442913"/>
                <a:gd name="connsiteX7" fmla="*/ 543878 w 548640"/>
                <a:gd name="connsiteY7" fmla="*/ 442913 h 442913"/>
                <a:gd name="connsiteX8" fmla="*/ 548640 w 548640"/>
                <a:gd name="connsiteY8" fmla="*/ 385763 h 442913"/>
                <a:gd name="connsiteX9" fmla="*/ 401955 w 548640"/>
                <a:gd name="connsiteY9" fmla="*/ 210503 h 442913"/>
                <a:gd name="connsiteX10" fmla="*/ 275273 w 548640"/>
                <a:gd name="connsiteY10" fmla="*/ 0 h 442913"/>
                <a:gd name="connsiteX11" fmla="*/ 146685 w 548640"/>
                <a:gd name="connsiteY11" fmla="*/ 208598 h 442913"/>
                <a:gd name="connsiteX12" fmla="*/ 6667 w 548640"/>
                <a:gd name="connsiteY12" fmla="*/ 383858 h 442913"/>
                <a:gd name="connsiteX13" fmla="*/ 0 w 548640"/>
                <a:gd name="connsiteY13" fmla="*/ 384810 h 442913"/>
                <a:gd name="connsiteX0" fmla="*/ 0 w 548640"/>
                <a:gd name="connsiteY0" fmla="*/ 384810 h 442913"/>
                <a:gd name="connsiteX1" fmla="*/ 0 w 548640"/>
                <a:gd name="connsiteY1" fmla="*/ 441960 h 442913"/>
                <a:gd name="connsiteX2" fmla="*/ 4763 w 548640"/>
                <a:gd name="connsiteY2" fmla="*/ 441960 h 442913"/>
                <a:gd name="connsiteX3" fmla="*/ 203835 w 548640"/>
                <a:gd name="connsiteY3" fmla="*/ 215265 h 442913"/>
                <a:gd name="connsiteX4" fmla="*/ 274320 w 548640"/>
                <a:gd name="connsiteY4" fmla="*/ 56198 h 442913"/>
                <a:gd name="connsiteX5" fmla="*/ 344805 w 548640"/>
                <a:gd name="connsiteY5" fmla="*/ 215265 h 442913"/>
                <a:gd name="connsiteX6" fmla="*/ 535305 w 548640"/>
                <a:gd name="connsiteY6" fmla="*/ 442913 h 442913"/>
                <a:gd name="connsiteX7" fmla="*/ 548640 w 548640"/>
                <a:gd name="connsiteY7" fmla="*/ 385763 h 442913"/>
                <a:gd name="connsiteX8" fmla="*/ 401955 w 548640"/>
                <a:gd name="connsiteY8" fmla="*/ 210503 h 442913"/>
                <a:gd name="connsiteX9" fmla="*/ 275273 w 548640"/>
                <a:gd name="connsiteY9" fmla="*/ 0 h 442913"/>
                <a:gd name="connsiteX10" fmla="*/ 146685 w 548640"/>
                <a:gd name="connsiteY10" fmla="*/ 208598 h 442913"/>
                <a:gd name="connsiteX11" fmla="*/ 6667 w 548640"/>
                <a:gd name="connsiteY11" fmla="*/ 383858 h 442913"/>
                <a:gd name="connsiteX12" fmla="*/ 0 w 548640"/>
                <a:gd name="connsiteY12" fmla="*/ 384810 h 442913"/>
                <a:gd name="connsiteX0" fmla="*/ 0 w 558475"/>
                <a:gd name="connsiteY0" fmla="*/ 384810 h 460047"/>
                <a:gd name="connsiteX1" fmla="*/ 0 w 558475"/>
                <a:gd name="connsiteY1" fmla="*/ 441960 h 460047"/>
                <a:gd name="connsiteX2" fmla="*/ 4763 w 558475"/>
                <a:gd name="connsiteY2" fmla="*/ 441960 h 460047"/>
                <a:gd name="connsiteX3" fmla="*/ 203835 w 558475"/>
                <a:gd name="connsiteY3" fmla="*/ 215265 h 460047"/>
                <a:gd name="connsiteX4" fmla="*/ 274320 w 558475"/>
                <a:gd name="connsiteY4" fmla="*/ 56198 h 460047"/>
                <a:gd name="connsiteX5" fmla="*/ 535305 w 558475"/>
                <a:gd name="connsiteY5" fmla="*/ 442913 h 460047"/>
                <a:gd name="connsiteX6" fmla="*/ 548640 w 558475"/>
                <a:gd name="connsiteY6" fmla="*/ 385763 h 460047"/>
                <a:gd name="connsiteX7" fmla="*/ 401955 w 558475"/>
                <a:gd name="connsiteY7" fmla="*/ 210503 h 460047"/>
                <a:gd name="connsiteX8" fmla="*/ 275273 w 558475"/>
                <a:gd name="connsiteY8" fmla="*/ 0 h 460047"/>
                <a:gd name="connsiteX9" fmla="*/ 146685 w 558475"/>
                <a:gd name="connsiteY9" fmla="*/ 208598 h 460047"/>
                <a:gd name="connsiteX10" fmla="*/ 6667 w 558475"/>
                <a:gd name="connsiteY10" fmla="*/ 383858 h 460047"/>
                <a:gd name="connsiteX11" fmla="*/ 0 w 558475"/>
                <a:gd name="connsiteY11" fmla="*/ 384810 h 460047"/>
                <a:gd name="connsiteX0" fmla="*/ 0 w 558475"/>
                <a:gd name="connsiteY0" fmla="*/ 384810 h 460047"/>
                <a:gd name="connsiteX1" fmla="*/ 0 w 558475"/>
                <a:gd name="connsiteY1" fmla="*/ 441960 h 460047"/>
                <a:gd name="connsiteX2" fmla="*/ 4763 w 558475"/>
                <a:gd name="connsiteY2" fmla="*/ 441960 h 460047"/>
                <a:gd name="connsiteX3" fmla="*/ 203835 w 558475"/>
                <a:gd name="connsiteY3" fmla="*/ 215265 h 460047"/>
                <a:gd name="connsiteX4" fmla="*/ 274320 w 558475"/>
                <a:gd name="connsiteY4" fmla="*/ 56198 h 460047"/>
                <a:gd name="connsiteX5" fmla="*/ 535305 w 558475"/>
                <a:gd name="connsiteY5" fmla="*/ 442913 h 460047"/>
                <a:gd name="connsiteX6" fmla="*/ 548640 w 558475"/>
                <a:gd name="connsiteY6" fmla="*/ 385763 h 460047"/>
                <a:gd name="connsiteX7" fmla="*/ 275273 w 558475"/>
                <a:gd name="connsiteY7" fmla="*/ 0 h 460047"/>
                <a:gd name="connsiteX8" fmla="*/ 146685 w 558475"/>
                <a:gd name="connsiteY8" fmla="*/ 208598 h 460047"/>
                <a:gd name="connsiteX9" fmla="*/ 6667 w 558475"/>
                <a:gd name="connsiteY9" fmla="*/ 383858 h 460047"/>
                <a:gd name="connsiteX10" fmla="*/ 0 w 558475"/>
                <a:gd name="connsiteY10" fmla="*/ 384810 h 460047"/>
                <a:gd name="connsiteX0" fmla="*/ 0 w 535305"/>
                <a:gd name="connsiteY0" fmla="*/ 384810 h 443093"/>
                <a:gd name="connsiteX1" fmla="*/ 0 w 535305"/>
                <a:gd name="connsiteY1" fmla="*/ 441960 h 443093"/>
                <a:gd name="connsiteX2" fmla="*/ 4763 w 535305"/>
                <a:gd name="connsiteY2" fmla="*/ 441960 h 443093"/>
                <a:gd name="connsiteX3" fmla="*/ 203835 w 535305"/>
                <a:gd name="connsiteY3" fmla="*/ 215265 h 443093"/>
                <a:gd name="connsiteX4" fmla="*/ 274320 w 535305"/>
                <a:gd name="connsiteY4" fmla="*/ 56198 h 443093"/>
                <a:gd name="connsiteX5" fmla="*/ 535305 w 535305"/>
                <a:gd name="connsiteY5" fmla="*/ 442913 h 443093"/>
                <a:gd name="connsiteX6" fmla="*/ 275273 w 535305"/>
                <a:gd name="connsiteY6" fmla="*/ 0 h 443093"/>
                <a:gd name="connsiteX7" fmla="*/ 146685 w 535305"/>
                <a:gd name="connsiteY7" fmla="*/ 208598 h 443093"/>
                <a:gd name="connsiteX8" fmla="*/ 6667 w 535305"/>
                <a:gd name="connsiteY8" fmla="*/ 383858 h 443093"/>
                <a:gd name="connsiteX9" fmla="*/ 0 w 535305"/>
                <a:gd name="connsiteY9" fmla="*/ 384810 h 443093"/>
                <a:gd name="connsiteX0" fmla="*/ 0 w 287580"/>
                <a:gd name="connsiteY0" fmla="*/ 392163 h 449449"/>
                <a:gd name="connsiteX1" fmla="*/ 0 w 287580"/>
                <a:gd name="connsiteY1" fmla="*/ 449313 h 449449"/>
                <a:gd name="connsiteX2" fmla="*/ 4763 w 287580"/>
                <a:gd name="connsiteY2" fmla="*/ 449313 h 449449"/>
                <a:gd name="connsiteX3" fmla="*/ 203835 w 287580"/>
                <a:gd name="connsiteY3" fmla="*/ 222618 h 449449"/>
                <a:gd name="connsiteX4" fmla="*/ 274320 w 287580"/>
                <a:gd name="connsiteY4" fmla="*/ 63551 h 449449"/>
                <a:gd name="connsiteX5" fmla="*/ 275273 w 287580"/>
                <a:gd name="connsiteY5" fmla="*/ 7353 h 449449"/>
                <a:gd name="connsiteX6" fmla="*/ 146685 w 287580"/>
                <a:gd name="connsiteY6" fmla="*/ 215951 h 449449"/>
                <a:gd name="connsiteX7" fmla="*/ 6667 w 287580"/>
                <a:gd name="connsiteY7" fmla="*/ 391211 h 449449"/>
                <a:gd name="connsiteX8" fmla="*/ 0 w 287580"/>
                <a:gd name="connsiteY8" fmla="*/ 392163 h 449449"/>
                <a:gd name="connsiteX0" fmla="*/ 0 w 280508"/>
                <a:gd name="connsiteY0" fmla="*/ 385577 h 442863"/>
                <a:gd name="connsiteX1" fmla="*/ 0 w 280508"/>
                <a:gd name="connsiteY1" fmla="*/ 442727 h 442863"/>
                <a:gd name="connsiteX2" fmla="*/ 4763 w 280508"/>
                <a:gd name="connsiteY2" fmla="*/ 442727 h 442863"/>
                <a:gd name="connsiteX3" fmla="*/ 203835 w 280508"/>
                <a:gd name="connsiteY3" fmla="*/ 216032 h 442863"/>
                <a:gd name="connsiteX4" fmla="*/ 274320 w 280508"/>
                <a:gd name="connsiteY4" fmla="*/ 56965 h 442863"/>
                <a:gd name="connsiteX5" fmla="*/ 262497 w 280508"/>
                <a:gd name="connsiteY5" fmla="*/ 8067 h 442863"/>
                <a:gd name="connsiteX6" fmla="*/ 146685 w 280508"/>
                <a:gd name="connsiteY6" fmla="*/ 209365 h 442863"/>
                <a:gd name="connsiteX7" fmla="*/ 6667 w 280508"/>
                <a:gd name="connsiteY7" fmla="*/ 384625 h 442863"/>
                <a:gd name="connsiteX8" fmla="*/ 0 w 280508"/>
                <a:gd name="connsiteY8" fmla="*/ 385577 h 442863"/>
                <a:gd name="connsiteX0" fmla="*/ 0 w 293891"/>
                <a:gd name="connsiteY0" fmla="*/ 391128 h 448414"/>
                <a:gd name="connsiteX1" fmla="*/ 0 w 293891"/>
                <a:gd name="connsiteY1" fmla="*/ 448278 h 448414"/>
                <a:gd name="connsiteX2" fmla="*/ 4763 w 293891"/>
                <a:gd name="connsiteY2" fmla="*/ 448278 h 448414"/>
                <a:gd name="connsiteX3" fmla="*/ 203835 w 293891"/>
                <a:gd name="connsiteY3" fmla="*/ 221583 h 448414"/>
                <a:gd name="connsiteX4" fmla="*/ 290746 w 293891"/>
                <a:gd name="connsiteY4" fmla="*/ 40614 h 448414"/>
                <a:gd name="connsiteX5" fmla="*/ 262497 w 293891"/>
                <a:gd name="connsiteY5" fmla="*/ 13618 h 448414"/>
                <a:gd name="connsiteX6" fmla="*/ 146685 w 293891"/>
                <a:gd name="connsiteY6" fmla="*/ 214916 h 448414"/>
                <a:gd name="connsiteX7" fmla="*/ 6667 w 293891"/>
                <a:gd name="connsiteY7" fmla="*/ 390176 h 448414"/>
                <a:gd name="connsiteX8" fmla="*/ 0 w 293891"/>
                <a:gd name="connsiteY8" fmla="*/ 391128 h 448414"/>
                <a:gd name="connsiteX0" fmla="*/ 12817 w 300041"/>
                <a:gd name="connsiteY0" fmla="*/ 390176 h 448414"/>
                <a:gd name="connsiteX1" fmla="*/ 6150 w 300041"/>
                <a:gd name="connsiteY1" fmla="*/ 448278 h 448414"/>
                <a:gd name="connsiteX2" fmla="*/ 10913 w 300041"/>
                <a:gd name="connsiteY2" fmla="*/ 448278 h 448414"/>
                <a:gd name="connsiteX3" fmla="*/ 209985 w 300041"/>
                <a:gd name="connsiteY3" fmla="*/ 221583 h 448414"/>
                <a:gd name="connsiteX4" fmla="*/ 296896 w 300041"/>
                <a:gd name="connsiteY4" fmla="*/ 40614 h 448414"/>
                <a:gd name="connsiteX5" fmla="*/ 268647 w 300041"/>
                <a:gd name="connsiteY5" fmla="*/ 13618 h 448414"/>
                <a:gd name="connsiteX6" fmla="*/ 152835 w 300041"/>
                <a:gd name="connsiteY6" fmla="*/ 214916 h 448414"/>
                <a:gd name="connsiteX7" fmla="*/ 12817 w 300041"/>
                <a:gd name="connsiteY7" fmla="*/ 390176 h 44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041" h="448414">
                  <a:moveTo>
                    <a:pt x="12817" y="390176"/>
                  </a:moveTo>
                  <a:cubicBezTo>
                    <a:pt x="-11630" y="429070"/>
                    <a:pt x="6467" y="438594"/>
                    <a:pt x="6150" y="448278"/>
                  </a:cubicBezTo>
                  <a:lnTo>
                    <a:pt x="10913" y="448278"/>
                  </a:lnTo>
                  <a:cubicBezTo>
                    <a:pt x="127118" y="452088"/>
                    <a:pt x="193793" y="375888"/>
                    <a:pt x="209985" y="221583"/>
                  </a:cubicBezTo>
                  <a:cubicBezTo>
                    <a:pt x="226177" y="62516"/>
                    <a:pt x="287119" y="75275"/>
                    <a:pt x="296896" y="40614"/>
                  </a:cubicBezTo>
                  <a:cubicBezTo>
                    <a:pt x="306673" y="5953"/>
                    <a:pt x="292657" y="-15432"/>
                    <a:pt x="268647" y="13618"/>
                  </a:cubicBezTo>
                  <a:cubicBezTo>
                    <a:pt x="244637" y="42668"/>
                    <a:pt x="168075" y="68231"/>
                    <a:pt x="152835" y="214916"/>
                  </a:cubicBezTo>
                  <a:cubicBezTo>
                    <a:pt x="134738" y="394938"/>
                    <a:pt x="46155" y="392081"/>
                    <a:pt x="12817" y="390176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08" name="Rectangle: Rounded Corners 4107">
              <a:extLst>
                <a:ext uri="{FF2B5EF4-FFF2-40B4-BE49-F238E27FC236}">
                  <a16:creationId xmlns:a16="http://schemas.microsoft.com/office/drawing/2014/main" id="{F25C77FC-C0CF-90FA-EE1C-48D03BBEE2F0}"/>
                </a:ext>
              </a:extLst>
            </p:cNvPr>
            <p:cNvSpPr/>
            <p:nvPr/>
          </p:nvSpPr>
          <p:spPr>
            <a:xfrm flipV="1">
              <a:off x="6022191" y="4961326"/>
              <a:ext cx="84781" cy="13999"/>
            </a:xfrm>
            <a:prstGeom prst="roundRect">
              <a:avLst/>
            </a:prstGeom>
            <a:solidFill>
              <a:srgbClr val="FFC600"/>
            </a:solidFill>
            <a:ln w="31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09" name="Arrow: Down 4108">
              <a:extLst>
                <a:ext uri="{FF2B5EF4-FFF2-40B4-BE49-F238E27FC236}">
                  <a16:creationId xmlns:a16="http://schemas.microsoft.com/office/drawing/2014/main" id="{7B2046D8-0547-74BD-9C6F-3A8C6F580D3F}"/>
                </a:ext>
              </a:extLst>
            </p:cNvPr>
            <p:cNvSpPr/>
            <p:nvPr/>
          </p:nvSpPr>
          <p:spPr>
            <a:xfrm>
              <a:off x="5816979" y="4111893"/>
              <a:ext cx="190600" cy="255885"/>
            </a:xfrm>
            <a:prstGeom prst="downArrow">
              <a:avLst/>
            </a:prstGeom>
            <a:solidFill>
              <a:schemeClr val="bg1">
                <a:lumMod val="50000"/>
                <a:alpha val="41961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10" name="Rectangle 4109">
              <a:extLst>
                <a:ext uri="{FF2B5EF4-FFF2-40B4-BE49-F238E27FC236}">
                  <a16:creationId xmlns:a16="http://schemas.microsoft.com/office/drawing/2014/main" id="{20974DF8-BAC2-1B85-6D3F-4E388957C85F}"/>
                </a:ext>
              </a:extLst>
            </p:cNvPr>
            <p:cNvSpPr/>
            <p:nvPr/>
          </p:nvSpPr>
          <p:spPr>
            <a:xfrm>
              <a:off x="5199370" y="3089561"/>
              <a:ext cx="1483663" cy="48442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Oxidation</a:t>
              </a:r>
            </a:p>
          </p:txBody>
        </p:sp>
      </p:grpSp>
      <p:sp>
        <p:nvSpPr>
          <p:cNvPr id="6100" name="TextBox 6099">
            <a:extLst>
              <a:ext uri="{FF2B5EF4-FFF2-40B4-BE49-F238E27FC236}">
                <a16:creationId xmlns:a16="http://schemas.microsoft.com/office/drawing/2014/main" id="{AFD5822A-2725-8B0B-8289-997C28FC2389}"/>
              </a:ext>
            </a:extLst>
          </p:cNvPr>
          <p:cNvSpPr txBox="1"/>
          <p:nvPr/>
        </p:nvSpPr>
        <p:spPr>
          <a:xfrm>
            <a:off x="6828849" y="4978731"/>
            <a:ext cx="1116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 MUC5AC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 MUC5B</a:t>
            </a:r>
            <a:endParaRPr kumimoji="0" lang="en-GB" sz="1200" b="0" i="1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278" name="TextBox 6277">
            <a:extLst>
              <a:ext uri="{FF2B5EF4-FFF2-40B4-BE49-F238E27FC236}">
                <a16:creationId xmlns:a16="http://schemas.microsoft.com/office/drawing/2014/main" id="{3BA292A2-7108-CD94-9518-B3F21F698EAA}"/>
              </a:ext>
            </a:extLst>
          </p:cNvPr>
          <p:cNvSpPr txBox="1"/>
          <p:nvPr/>
        </p:nvSpPr>
        <p:spPr>
          <a:xfrm>
            <a:off x="8183278" y="2978136"/>
            <a:ext cx="1474258" cy="25921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TSLP, IL-33, IL-25</a:t>
            </a:r>
          </a:p>
        </p:txBody>
      </p:sp>
      <p:grpSp>
        <p:nvGrpSpPr>
          <p:cNvPr id="6311" name="Group 6310">
            <a:extLst>
              <a:ext uri="{FF2B5EF4-FFF2-40B4-BE49-F238E27FC236}">
                <a16:creationId xmlns:a16="http://schemas.microsoft.com/office/drawing/2014/main" id="{0B614936-5590-C1D7-2DA0-71746E29903F}"/>
              </a:ext>
            </a:extLst>
          </p:cNvPr>
          <p:cNvGrpSpPr>
            <a:grpSpLocks noChangeAspect="1"/>
          </p:cNvGrpSpPr>
          <p:nvPr/>
        </p:nvGrpSpPr>
        <p:grpSpPr>
          <a:xfrm>
            <a:off x="7051215" y="1981549"/>
            <a:ext cx="3738385" cy="936000"/>
            <a:chOff x="7541630" y="2828375"/>
            <a:chExt cx="3256944" cy="815459"/>
          </a:xfrm>
        </p:grpSpPr>
        <p:grpSp>
          <p:nvGrpSpPr>
            <p:cNvPr id="6101" name="Group 6100">
              <a:extLst>
                <a:ext uri="{FF2B5EF4-FFF2-40B4-BE49-F238E27FC236}">
                  <a16:creationId xmlns:a16="http://schemas.microsoft.com/office/drawing/2014/main" id="{8B126E02-7231-CB7A-3251-54FAB5F259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1630" y="3175498"/>
              <a:ext cx="3256944" cy="468336"/>
              <a:chOff x="2534261" y="1727897"/>
              <a:chExt cx="6476732" cy="931328"/>
            </a:xfrm>
          </p:grpSpPr>
          <p:grpSp>
            <p:nvGrpSpPr>
              <p:cNvPr id="6102" name="Group 6101">
                <a:extLst>
                  <a:ext uri="{FF2B5EF4-FFF2-40B4-BE49-F238E27FC236}">
                    <a16:creationId xmlns:a16="http://schemas.microsoft.com/office/drawing/2014/main" id="{645F09BA-CE48-2AA6-E275-435F0374C8DA}"/>
                  </a:ext>
                </a:extLst>
              </p:cNvPr>
              <p:cNvGrpSpPr/>
              <p:nvPr/>
            </p:nvGrpSpPr>
            <p:grpSpPr>
              <a:xfrm>
                <a:off x="2534261" y="1746832"/>
                <a:ext cx="3252306" cy="912393"/>
                <a:chOff x="2534261" y="1746832"/>
                <a:chExt cx="3252306" cy="912393"/>
              </a:xfrm>
            </p:grpSpPr>
            <p:grpSp>
              <p:nvGrpSpPr>
                <p:cNvPr id="6191" name="Group 6190">
                  <a:extLst>
                    <a:ext uri="{FF2B5EF4-FFF2-40B4-BE49-F238E27FC236}">
                      <a16:creationId xmlns:a16="http://schemas.microsoft.com/office/drawing/2014/main" id="{C5D0D3A7-47A9-80B2-A911-2DFA37B3D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534261" y="1759225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250" name="Group 6249">
                    <a:extLst>
                      <a:ext uri="{FF2B5EF4-FFF2-40B4-BE49-F238E27FC236}">
                        <a16:creationId xmlns:a16="http://schemas.microsoft.com/office/drawing/2014/main" id="{0E3B0DF9-A650-2F6D-C743-B9A7CC49F76D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265" name="Freeform: Shape 6264">
                      <a:extLst>
                        <a:ext uri="{FF2B5EF4-FFF2-40B4-BE49-F238E27FC236}">
                          <a16:creationId xmlns:a16="http://schemas.microsoft.com/office/drawing/2014/main" id="{1D57C4F1-64B8-026D-936D-C248417C1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6" name="Freeform: Shape 6265">
                      <a:extLst>
                        <a:ext uri="{FF2B5EF4-FFF2-40B4-BE49-F238E27FC236}">
                          <a16:creationId xmlns:a16="http://schemas.microsoft.com/office/drawing/2014/main" id="{689ACC9C-8129-4181-762D-95C149756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67" name="Group 6266">
                      <a:extLst>
                        <a:ext uri="{FF2B5EF4-FFF2-40B4-BE49-F238E27FC236}">
                          <a16:creationId xmlns:a16="http://schemas.microsoft.com/office/drawing/2014/main" id="{FA296F50-3FB5-5C84-0E68-C41F85A1D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75" name="Oval 3">
                        <a:extLst>
                          <a:ext uri="{FF2B5EF4-FFF2-40B4-BE49-F238E27FC236}">
                            <a16:creationId xmlns:a16="http://schemas.microsoft.com/office/drawing/2014/main" id="{54D20277-EC2C-B5F0-9EF3-98A2E1C20E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6" name="Oval 3">
                        <a:extLst>
                          <a:ext uri="{FF2B5EF4-FFF2-40B4-BE49-F238E27FC236}">
                            <a16:creationId xmlns:a16="http://schemas.microsoft.com/office/drawing/2014/main" id="{0DE1208C-3D58-96FF-3A7A-5AD9EBE67A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7" name="Oval 3">
                        <a:extLst>
                          <a:ext uri="{FF2B5EF4-FFF2-40B4-BE49-F238E27FC236}">
                            <a16:creationId xmlns:a16="http://schemas.microsoft.com/office/drawing/2014/main" id="{399F409A-5CBB-6B76-F700-D53744007D31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68" name="Oval 6267">
                      <a:extLst>
                        <a:ext uri="{FF2B5EF4-FFF2-40B4-BE49-F238E27FC236}">
                          <a16:creationId xmlns:a16="http://schemas.microsoft.com/office/drawing/2014/main" id="{4C145F97-6619-260F-E905-42385A56190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9" name="Oval 52">
                      <a:extLst>
                        <a:ext uri="{FF2B5EF4-FFF2-40B4-BE49-F238E27FC236}">
                          <a16:creationId xmlns:a16="http://schemas.microsoft.com/office/drawing/2014/main" id="{EF2A017F-8074-42AA-F526-6895F05E7EA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0" name="Oval 54">
                      <a:extLst>
                        <a:ext uri="{FF2B5EF4-FFF2-40B4-BE49-F238E27FC236}">
                          <a16:creationId xmlns:a16="http://schemas.microsoft.com/office/drawing/2014/main" id="{2790B408-493A-6881-947C-34B125DC012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1" name="Oval 6270">
                      <a:extLst>
                        <a:ext uri="{FF2B5EF4-FFF2-40B4-BE49-F238E27FC236}">
                          <a16:creationId xmlns:a16="http://schemas.microsoft.com/office/drawing/2014/main" id="{AFE9B77F-2D2D-EA46-7464-433E957F01A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72" name="Group 6271">
                      <a:extLst>
                        <a:ext uri="{FF2B5EF4-FFF2-40B4-BE49-F238E27FC236}">
                          <a16:creationId xmlns:a16="http://schemas.microsoft.com/office/drawing/2014/main" id="{02BB8EB3-1827-4CD2-A8AD-66518EA9E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73" name="Oval 33">
                        <a:extLst>
                          <a:ext uri="{FF2B5EF4-FFF2-40B4-BE49-F238E27FC236}">
                            <a16:creationId xmlns:a16="http://schemas.microsoft.com/office/drawing/2014/main" id="{A4E70599-B412-9F39-ECEE-655A5E31C32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4" name="Oval 33">
                        <a:extLst>
                          <a:ext uri="{FF2B5EF4-FFF2-40B4-BE49-F238E27FC236}">
                            <a16:creationId xmlns:a16="http://schemas.microsoft.com/office/drawing/2014/main" id="{AD25249E-9353-6EA3-80E1-F7D506566EA7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251" name="Group 6250">
                    <a:extLst>
                      <a:ext uri="{FF2B5EF4-FFF2-40B4-BE49-F238E27FC236}">
                        <a16:creationId xmlns:a16="http://schemas.microsoft.com/office/drawing/2014/main" id="{411A1391-7588-A732-98C5-50E5BBE4033B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252" name="Freeform: Shape 6251">
                      <a:extLst>
                        <a:ext uri="{FF2B5EF4-FFF2-40B4-BE49-F238E27FC236}">
                          <a16:creationId xmlns:a16="http://schemas.microsoft.com/office/drawing/2014/main" id="{8580AC15-2DC3-7C84-7E88-FBF6CB3AD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3" name="Freeform: Shape 6252">
                      <a:extLst>
                        <a:ext uri="{FF2B5EF4-FFF2-40B4-BE49-F238E27FC236}">
                          <a16:creationId xmlns:a16="http://schemas.microsoft.com/office/drawing/2014/main" id="{DD5B0E6B-CDFC-216F-C141-6437E30C1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54" name="Group 6253">
                      <a:extLst>
                        <a:ext uri="{FF2B5EF4-FFF2-40B4-BE49-F238E27FC236}">
                          <a16:creationId xmlns:a16="http://schemas.microsoft.com/office/drawing/2014/main" id="{57F2F17F-D7AE-CD7B-1958-9F00FE4E15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62" name="Oval 3">
                        <a:extLst>
                          <a:ext uri="{FF2B5EF4-FFF2-40B4-BE49-F238E27FC236}">
                            <a16:creationId xmlns:a16="http://schemas.microsoft.com/office/drawing/2014/main" id="{37EEE7D1-0594-B53C-CA31-C73AAC888A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63" name="Oval 3">
                        <a:extLst>
                          <a:ext uri="{FF2B5EF4-FFF2-40B4-BE49-F238E27FC236}">
                            <a16:creationId xmlns:a16="http://schemas.microsoft.com/office/drawing/2014/main" id="{E037646F-F5D8-676C-2000-A2E7A5D819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64" name="Oval 3">
                        <a:extLst>
                          <a:ext uri="{FF2B5EF4-FFF2-40B4-BE49-F238E27FC236}">
                            <a16:creationId xmlns:a16="http://schemas.microsoft.com/office/drawing/2014/main" id="{1236BAF2-2401-C317-C475-4BC6128857B7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55" name="Oval 6254">
                      <a:extLst>
                        <a:ext uri="{FF2B5EF4-FFF2-40B4-BE49-F238E27FC236}">
                          <a16:creationId xmlns:a16="http://schemas.microsoft.com/office/drawing/2014/main" id="{3FB3A676-5838-93EE-404F-AE1700B3A78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6" name="Oval 52">
                      <a:extLst>
                        <a:ext uri="{FF2B5EF4-FFF2-40B4-BE49-F238E27FC236}">
                          <a16:creationId xmlns:a16="http://schemas.microsoft.com/office/drawing/2014/main" id="{E39CCE8F-95FE-525A-2F7F-5642164E627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7" name="Oval 54">
                      <a:extLst>
                        <a:ext uri="{FF2B5EF4-FFF2-40B4-BE49-F238E27FC236}">
                          <a16:creationId xmlns:a16="http://schemas.microsoft.com/office/drawing/2014/main" id="{30B3DDB7-F839-59C8-4C2C-F21FE93CD781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8" name="Oval 6257">
                      <a:extLst>
                        <a:ext uri="{FF2B5EF4-FFF2-40B4-BE49-F238E27FC236}">
                          <a16:creationId xmlns:a16="http://schemas.microsoft.com/office/drawing/2014/main" id="{AC575D00-1BD7-07D4-B856-BDCD21E4B50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59" name="Group 6258">
                      <a:extLst>
                        <a:ext uri="{FF2B5EF4-FFF2-40B4-BE49-F238E27FC236}">
                          <a16:creationId xmlns:a16="http://schemas.microsoft.com/office/drawing/2014/main" id="{352FD784-A11E-D5F9-02C1-A80AC4AE04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60" name="Oval 33">
                        <a:extLst>
                          <a:ext uri="{FF2B5EF4-FFF2-40B4-BE49-F238E27FC236}">
                            <a16:creationId xmlns:a16="http://schemas.microsoft.com/office/drawing/2014/main" id="{0A21C822-3756-2D07-BC92-3F6A2B13316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61" name="Oval 33">
                        <a:extLst>
                          <a:ext uri="{FF2B5EF4-FFF2-40B4-BE49-F238E27FC236}">
                            <a16:creationId xmlns:a16="http://schemas.microsoft.com/office/drawing/2014/main" id="{92D75239-286D-8C9F-F5FD-CC983C5E7506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92" name="Group 6191">
                  <a:extLst>
                    <a:ext uri="{FF2B5EF4-FFF2-40B4-BE49-F238E27FC236}">
                      <a16:creationId xmlns:a16="http://schemas.microsoft.com/office/drawing/2014/main" id="{3393B9D1-FE92-A972-AE07-B08A912175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605875" y="1754499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222" name="Group 6221">
                    <a:extLst>
                      <a:ext uri="{FF2B5EF4-FFF2-40B4-BE49-F238E27FC236}">
                        <a16:creationId xmlns:a16="http://schemas.microsoft.com/office/drawing/2014/main" id="{4159D3FA-AE0B-D9BA-4A78-0DF150F78E8A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237" name="Freeform: Shape 6236">
                      <a:extLst>
                        <a:ext uri="{FF2B5EF4-FFF2-40B4-BE49-F238E27FC236}">
                          <a16:creationId xmlns:a16="http://schemas.microsoft.com/office/drawing/2014/main" id="{6EB36489-5B99-0F41-33EA-6E5956F0C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8" name="Freeform: Shape 6237">
                      <a:extLst>
                        <a:ext uri="{FF2B5EF4-FFF2-40B4-BE49-F238E27FC236}">
                          <a16:creationId xmlns:a16="http://schemas.microsoft.com/office/drawing/2014/main" id="{31FB9A0F-B077-3B7A-05E6-AC731A0937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39" name="Group 6238">
                      <a:extLst>
                        <a:ext uri="{FF2B5EF4-FFF2-40B4-BE49-F238E27FC236}">
                          <a16:creationId xmlns:a16="http://schemas.microsoft.com/office/drawing/2014/main" id="{929B0517-8E9E-BD89-EEA5-2CBF8C8022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47" name="Oval 3">
                        <a:extLst>
                          <a:ext uri="{FF2B5EF4-FFF2-40B4-BE49-F238E27FC236}">
                            <a16:creationId xmlns:a16="http://schemas.microsoft.com/office/drawing/2014/main" id="{5DC01F97-1E12-0C48-61F0-17DE75CB80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48" name="Oval 3">
                        <a:extLst>
                          <a:ext uri="{FF2B5EF4-FFF2-40B4-BE49-F238E27FC236}">
                            <a16:creationId xmlns:a16="http://schemas.microsoft.com/office/drawing/2014/main" id="{AFFD2985-F1EC-84C2-C34B-CBF2D69FC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49" name="Oval 3">
                        <a:extLst>
                          <a:ext uri="{FF2B5EF4-FFF2-40B4-BE49-F238E27FC236}">
                            <a16:creationId xmlns:a16="http://schemas.microsoft.com/office/drawing/2014/main" id="{65BD6207-4166-D29E-D15D-2011017E2584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40" name="Oval 6239">
                      <a:extLst>
                        <a:ext uri="{FF2B5EF4-FFF2-40B4-BE49-F238E27FC236}">
                          <a16:creationId xmlns:a16="http://schemas.microsoft.com/office/drawing/2014/main" id="{EEF0A6B2-22A3-AE9D-A536-0F47F8E52E6A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1" name="Oval 52">
                      <a:extLst>
                        <a:ext uri="{FF2B5EF4-FFF2-40B4-BE49-F238E27FC236}">
                          <a16:creationId xmlns:a16="http://schemas.microsoft.com/office/drawing/2014/main" id="{8A136AF4-F63C-D741-05B0-A7FFCA100E7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2" name="Oval 54">
                      <a:extLst>
                        <a:ext uri="{FF2B5EF4-FFF2-40B4-BE49-F238E27FC236}">
                          <a16:creationId xmlns:a16="http://schemas.microsoft.com/office/drawing/2014/main" id="{59B63DC4-6CA7-9863-995C-568B8F60F17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3" name="Oval 6242">
                      <a:extLst>
                        <a:ext uri="{FF2B5EF4-FFF2-40B4-BE49-F238E27FC236}">
                          <a16:creationId xmlns:a16="http://schemas.microsoft.com/office/drawing/2014/main" id="{F4EACCD1-70F2-5381-2999-CBF67A99F3A5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44" name="Group 6243">
                      <a:extLst>
                        <a:ext uri="{FF2B5EF4-FFF2-40B4-BE49-F238E27FC236}">
                          <a16:creationId xmlns:a16="http://schemas.microsoft.com/office/drawing/2014/main" id="{DC448589-A95F-B42D-9389-F6EEDEBD09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45" name="Oval 33">
                        <a:extLst>
                          <a:ext uri="{FF2B5EF4-FFF2-40B4-BE49-F238E27FC236}">
                            <a16:creationId xmlns:a16="http://schemas.microsoft.com/office/drawing/2014/main" id="{28996733-C5A7-6126-9BA1-576A78FCBC5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46" name="Oval 33">
                        <a:extLst>
                          <a:ext uri="{FF2B5EF4-FFF2-40B4-BE49-F238E27FC236}">
                            <a16:creationId xmlns:a16="http://schemas.microsoft.com/office/drawing/2014/main" id="{976F62FA-7229-D3F8-88FD-7C70BEFF566C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223" name="Group 6222">
                    <a:extLst>
                      <a:ext uri="{FF2B5EF4-FFF2-40B4-BE49-F238E27FC236}">
                        <a16:creationId xmlns:a16="http://schemas.microsoft.com/office/drawing/2014/main" id="{3322A4B0-2E06-221E-D151-1330DDCC12CC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224" name="Freeform: Shape 6223">
                      <a:extLst>
                        <a:ext uri="{FF2B5EF4-FFF2-40B4-BE49-F238E27FC236}">
                          <a16:creationId xmlns:a16="http://schemas.microsoft.com/office/drawing/2014/main" id="{21A95417-803E-3604-9655-CB93A9632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5" name="Freeform: Shape 6224">
                      <a:extLst>
                        <a:ext uri="{FF2B5EF4-FFF2-40B4-BE49-F238E27FC236}">
                          <a16:creationId xmlns:a16="http://schemas.microsoft.com/office/drawing/2014/main" id="{1651F5EB-698C-E97B-6D45-BC0115032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26" name="Group 6225">
                      <a:extLst>
                        <a:ext uri="{FF2B5EF4-FFF2-40B4-BE49-F238E27FC236}">
                          <a16:creationId xmlns:a16="http://schemas.microsoft.com/office/drawing/2014/main" id="{7C0290FA-6644-5D4A-4C6C-53E2BBC190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34" name="Oval 3">
                        <a:extLst>
                          <a:ext uri="{FF2B5EF4-FFF2-40B4-BE49-F238E27FC236}">
                            <a16:creationId xmlns:a16="http://schemas.microsoft.com/office/drawing/2014/main" id="{8471ED77-583D-EFD1-2004-A44612192D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35" name="Oval 3">
                        <a:extLst>
                          <a:ext uri="{FF2B5EF4-FFF2-40B4-BE49-F238E27FC236}">
                            <a16:creationId xmlns:a16="http://schemas.microsoft.com/office/drawing/2014/main" id="{9BFC79C8-3DE2-6608-1001-B2592D04C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36" name="Oval 3">
                        <a:extLst>
                          <a:ext uri="{FF2B5EF4-FFF2-40B4-BE49-F238E27FC236}">
                            <a16:creationId xmlns:a16="http://schemas.microsoft.com/office/drawing/2014/main" id="{654E3EA8-E011-91CF-B7A0-6BD682971662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27" name="Oval 6226">
                      <a:extLst>
                        <a:ext uri="{FF2B5EF4-FFF2-40B4-BE49-F238E27FC236}">
                          <a16:creationId xmlns:a16="http://schemas.microsoft.com/office/drawing/2014/main" id="{0EAB2246-FA97-FFB1-18FE-E28169010D8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8" name="Oval 52">
                      <a:extLst>
                        <a:ext uri="{FF2B5EF4-FFF2-40B4-BE49-F238E27FC236}">
                          <a16:creationId xmlns:a16="http://schemas.microsoft.com/office/drawing/2014/main" id="{E44511A6-F7BB-7098-9D06-31FF54A00A3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9" name="Oval 54">
                      <a:extLst>
                        <a:ext uri="{FF2B5EF4-FFF2-40B4-BE49-F238E27FC236}">
                          <a16:creationId xmlns:a16="http://schemas.microsoft.com/office/drawing/2014/main" id="{DBBB361D-77B8-26B3-C7EF-A47EC2A6C6D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0" name="Oval 6229">
                      <a:extLst>
                        <a:ext uri="{FF2B5EF4-FFF2-40B4-BE49-F238E27FC236}">
                          <a16:creationId xmlns:a16="http://schemas.microsoft.com/office/drawing/2014/main" id="{0B254617-847B-1F50-9F41-F1B1DDAB0E0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31" name="Group 6230">
                      <a:extLst>
                        <a:ext uri="{FF2B5EF4-FFF2-40B4-BE49-F238E27FC236}">
                          <a16:creationId xmlns:a16="http://schemas.microsoft.com/office/drawing/2014/main" id="{D2B1479D-6F67-661E-E134-5FCD5AB357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32" name="Oval 33">
                        <a:extLst>
                          <a:ext uri="{FF2B5EF4-FFF2-40B4-BE49-F238E27FC236}">
                            <a16:creationId xmlns:a16="http://schemas.microsoft.com/office/drawing/2014/main" id="{3E877729-CC07-0C8A-880E-06E0C3423ECC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33" name="Oval 33">
                        <a:extLst>
                          <a:ext uri="{FF2B5EF4-FFF2-40B4-BE49-F238E27FC236}">
                            <a16:creationId xmlns:a16="http://schemas.microsoft.com/office/drawing/2014/main" id="{9E23E7D7-2341-271C-2A98-B3B094321ED6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93" name="Group 6192">
                  <a:extLst>
                    <a:ext uri="{FF2B5EF4-FFF2-40B4-BE49-F238E27FC236}">
                      <a16:creationId xmlns:a16="http://schemas.microsoft.com/office/drawing/2014/main" id="{14FFF02B-C0DF-BACB-44F6-DFB0DC2B8C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685846" y="1746832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94" name="Group 6193">
                    <a:extLst>
                      <a:ext uri="{FF2B5EF4-FFF2-40B4-BE49-F238E27FC236}">
                        <a16:creationId xmlns:a16="http://schemas.microsoft.com/office/drawing/2014/main" id="{F6CB94C8-933F-E4E2-1F09-7D01D393FE47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209" name="Freeform: Shape 6208">
                      <a:extLst>
                        <a:ext uri="{FF2B5EF4-FFF2-40B4-BE49-F238E27FC236}">
                          <a16:creationId xmlns:a16="http://schemas.microsoft.com/office/drawing/2014/main" id="{4314ADD1-F9B9-A0FA-A508-D988267B9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0" name="Freeform: Shape 6209">
                      <a:extLst>
                        <a:ext uri="{FF2B5EF4-FFF2-40B4-BE49-F238E27FC236}">
                          <a16:creationId xmlns:a16="http://schemas.microsoft.com/office/drawing/2014/main" id="{46C32BDC-98F5-D05C-F8BE-90D2EBDF1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11" name="Group 6210">
                      <a:extLst>
                        <a:ext uri="{FF2B5EF4-FFF2-40B4-BE49-F238E27FC236}">
                          <a16:creationId xmlns:a16="http://schemas.microsoft.com/office/drawing/2014/main" id="{EA83FC62-EC22-435D-5963-1A11C19FF5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19" name="Oval 3">
                        <a:extLst>
                          <a:ext uri="{FF2B5EF4-FFF2-40B4-BE49-F238E27FC236}">
                            <a16:creationId xmlns:a16="http://schemas.microsoft.com/office/drawing/2014/main" id="{C47BFD1D-8188-00A8-1279-9A080BE981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20" name="Oval 3">
                        <a:extLst>
                          <a:ext uri="{FF2B5EF4-FFF2-40B4-BE49-F238E27FC236}">
                            <a16:creationId xmlns:a16="http://schemas.microsoft.com/office/drawing/2014/main" id="{7E5F893B-DA88-062E-5A09-E141FBD33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21" name="Oval 3">
                        <a:extLst>
                          <a:ext uri="{FF2B5EF4-FFF2-40B4-BE49-F238E27FC236}">
                            <a16:creationId xmlns:a16="http://schemas.microsoft.com/office/drawing/2014/main" id="{BADAF55F-8FAA-CFEF-3C56-B3B8DE65B1C2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12" name="Oval 6211">
                      <a:extLst>
                        <a:ext uri="{FF2B5EF4-FFF2-40B4-BE49-F238E27FC236}">
                          <a16:creationId xmlns:a16="http://schemas.microsoft.com/office/drawing/2014/main" id="{FFFBF5FD-D457-DC82-40D0-E7F9DB39ACE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3" name="Oval 52">
                      <a:extLst>
                        <a:ext uri="{FF2B5EF4-FFF2-40B4-BE49-F238E27FC236}">
                          <a16:creationId xmlns:a16="http://schemas.microsoft.com/office/drawing/2014/main" id="{61A9E579-04DD-83CE-41E9-2DFCE3D202C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4" name="Oval 54">
                      <a:extLst>
                        <a:ext uri="{FF2B5EF4-FFF2-40B4-BE49-F238E27FC236}">
                          <a16:creationId xmlns:a16="http://schemas.microsoft.com/office/drawing/2014/main" id="{3F463E42-6A55-6E4F-A77C-606F559B0D00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5" name="Oval 6214">
                      <a:extLst>
                        <a:ext uri="{FF2B5EF4-FFF2-40B4-BE49-F238E27FC236}">
                          <a16:creationId xmlns:a16="http://schemas.microsoft.com/office/drawing/2014/main" id="{B1465924-B665-EC3C-FA4A-485DE48E298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16" name="Group 6215">
                      <a:extLst>
                        <a:ext uri="{FF2B5EF4-FFF2-40B4-BE49-F238E27FC236}">
                          <a16:creationId xmlns:a16="http://schemas.microsoft.com/office/drawing/2014/main" id="{6755B677-8111-F6AD-096F-FD3248AF09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17" name="Oval 33">
                        <a:extLst>
                          <a:ext uri="{FF2B5EF4-FFF2-40B4-BE49-F238E27FC236}">
                            <a16:creationId xmlns:a16="http://schemas.microsoft.com/office/drawing/2014/main" id="{0C064E6E-04B2-0E44-16EA-EDA71699E07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18" name="Oval 33">
                        <a:extLst>
                          <a:ext uri="{FF2B5EF4-FFF2-40B4-BE49-F238E27FC236}">
                            <a16:creationId xmlns:a16="http://schemas.microsoft.com/office/drawing/2014/main" id="{6758958B-5AED-4BB5-D8F2-9EF2AF3ED890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95" name="Group 6194">
                    <a:extLst>
                      <a:ext uri="{FF2B5EF4-FFF2-40B4-BE49-F238E27FC236}">
                        <a16:creationId xmlns:a16="http://schemas.microsoft.com/office/drawing/2014/main" id="{63E1079C-AA86-7B11-AF28-5E86364320AD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96" name="Freeform: Shape 6195">
                      <a:extLst>
                        <a:ext uri="{FF2B5EF4-FFF2-40B4-BE49-F238E27FC236}">
                          <a16:creationId xmlns:a16="http://schemas.microsoft.com/office/drawing/2014/main" id="{8C430D3B-13E4-A022-5F59-430AA781D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7" name="Freeform: Shape 6196">
                      <a:extLst>
                        <a:ext uri="{FF2B5EF4-FFF2-40B4-BE49-F238E27FC236}">
                          <a16:creationId xmlns:a16="http://schemas.microsoft.com/office/drawing/2014/main" id="{6BAB86A5-4208-CDB3-5DC9-A71EBF483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98" name="Group 6197">
                      <a:extLst>
                        <a:ext uri="{FF2B5EF4-FFF2-40B4-BE49-F238E27FC236}">
                          <a16:creationId xmlns:a16="http://schemas.microsoft.com/office/drawing/2014/main" id="{C6E19979-2AD9-89F7-97F7-4323DF5A5B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06" name="Oval 3">
                        <a:extLst>
                          <a:ext uri="{FF2B5EF4-FFF2-40B4-BE49-F238E27FC236}">
                            <a16:creationId xmlns:a16="http://schemas.microsoft.com/office/drawing/2014/main" id="{6697DA7D-6A2C-5362-6F9D-BB8E82ADD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07" name="Oval 3">
                        <a:extLst>
                          <a:ext uri="{FF2B5EF4-FFF2-40B4-BE49-F238E27FC236}">
                            <a16:creationId xmlns:a16="http://schemas.microsoft.com/office/drawing/2014/main" id="{7CF5F148-EFFC-B3DF-63A4-ED8C004EF1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08" name="Oval 3">
                        <a:extLst>
                          <a:ext uri="{FF2B5EF4-FFF2-40B4-BE49-F238E27FC236}">
                            <a16:creationId xmlns:a16="http://schemas.microsoft.com/office/drawing/2014/main" id="{512408EE-B3B0-ED27-4A40-213A7B0158C1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99" name="Oval 6198">
                      <a:extLst>
                        <a:ext uri="{FF2B5EF4-FFF2-40B4-BE49-F238E27FC236}">
                          <a16:creationId xmlns:a16="http://schemas.microsoft.com/office/drawing/2014/main" id="{298E5B6E-29C6-6AE4-2EA3-87C218272BC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0" name="Oval 52">
                      <a:extLst>
                        <a:ext uri="{FF2B5EF4-FFF2-40B4-BE49-F238E27FC236}">
                          <a16:creationId xmlns:a16="http://schemas.microsoft.com/office/drawing/2014/main" id="{7255D447-D131-9453-6E90-E1E62313ED2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1" name="Oval 54">
                      <a:extLst>
                        <a:ext uri="{FF2B5EF4-FFF2-40B4-BE49-F238E27FC236}">
                          <a16:creationId xmlns:a16="http://schemas.microsoft.com/office/drawing/2014/main" id="{CD2B0D9B-A4FC-F7B4-25AE-534B689F180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2" name="Oval 6201">
                      <a:extLst>
                        <a:ext uri="{FF2B5EF4-FFF2-40B4-BE49-F238E27FC236}">
                          <a16:creationId xmlns:a16="http://schemas.microsoft.com/office/drawing/2014/main" id="{489DD4AE-6C19-05A7-1EDC-ED3ED1A7875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03" name="Group 6202">
                      <a:extLst>
                        <a:ext uri="{FF2B5EF4-FFF2-40B4-BE49-F238E27FC236}">
                          <a16:creationId xmlns:a16="http://schemas.microsoft.com/office/drawing/2014/main" id="{75547F24-CF4A-88CD-2988-718D24DD6D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04" name="Oval 33">
                        <a:extLst>
                          <a:ext uri="{FF2B5EF4-FFF2-40B4-BE49-F238E27FC236}">
                            <a16:creationId xmlns:a16="http://schemas.microsoft.com/office/drawing/2014/main" id="{612040F7-8889-07FE-DDD0-E857734696F3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05" name="Oval 33">
                        <a:extLst>
                          <a:ext uri="{FF2B5EF4-FFF2-40B4-BE49-F238E27FC236}">
                            <a16:creationId xmlns:a16="http://schemas.microsoft.com/office/drawing/2014/main" id="{E311F5C4-84F5-E831-3C33-9B0E744462D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103" name="Group 6102">
                <a:extLst>
                  <a:ext uri="{FF2B5EF4-FFF2-40B4-BE49-F238E27FC236}">
                    <a16:creationId xmlns:a16="http://schemas.microsoft.com/office/drawing/2014/main" id="{E509DC04-054A-DCE1-0626-C661FD38D79D}"/>
                  </a:ext>
                </a:extLst>
              </p:cNvPr>
              <p:cNvGrpSpPr/>
              <p:nvPr/>
            </p:nvGrpSpPr>
            <p:grpSpPr>
              <a:xfrm>
                <a:off x="5758687" y="1727897"/>
                <a:ext cx="3252306" cy="912393"/>
                <a:chOff x="2534261" y="1746832"/>
                <a:chExt cx="3252306" cy="912393"/>
              </a:xfrm>
            </p:grpSpPr>
            <p:grpSp>
              <p:nvGrpSpPr>
                <p:cNvPr id="6104" name="Group 6103">
                  <a:extLst>
                    <a:ext uri="{FF2B5EF4-FFF2-40B4-BE49-F238E27FC236}">
                      <a16:creationId xmlns:a16="http://schemas.microsoft.com/office/drawing/2014/main" id="{1A893CC9-136B-F3F6-7398-17A9F13740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534261" y="1759225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63" name="Group 6162">
                    <a:extLst>
                      <a:ext uri="{FF2B5EF4-FFF2-40B4-BE49-F238E27FC236}">
                        <a16:creationId xmlns:a16="http://schemas.microsoft.com/office/drawing/2014/main" id="{45A214BD-BE4C-22D9-AB6D-3A2D2DCAA4CF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178" name="Freeform: Shape 6177">
                      <a:extLst>
                        <a:ext uri="{FF2B5EF4-FFF2-40B4-BE49-F238E27FC236}">
                          <a16:creationId xmlns:a16="http://schemas.microsoft.com/office/drawing/2014/main" id="{55C72E1C-EFA0-E536-606D-B0F8A3EEC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9" name="Freeform: Shape 6178">
                      <a:extLst>
                        <a:ext uri="{FF2B5EF4-FFF2-40B4-BE49-F238E27FC236}">
                          <a16:creationId xmlns:a16="http://schemas.microsoft.com/office/drawing/2014/main" id="{019DC224-65EA-8A10-49B0-68209028A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80" name="Group 6179">
                      <a:extLst>
                        <a:ext uri="{FF2B5EF4-FFF2-40B4-BE49-F238E27FC236}">
                          <a16:creationId xmlns:a16="http://schemas.microsoft.com/office/drawing/2014/main" id="{61392F9D-DF62-DCE7-B577-C3A0949A62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88" name="Oval 3">
                        <a:extLst>
                          <a:ext uri="{FF2B5EF4-FFF2-40B4-BE49-F238E27FC236}">
                            <a16:creationId xmlns:a16="http://schemas.microsoft.com/office/drawing/2014/main" id="{749380F4-9EC9-0FF3-3B8B-9444FEA349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89" name="Oval 3">
                        <a:extLst>
                          <a:ext uri="{FF2B5EF4-FFF2-40B4-BE49-F238E27FC236}">
                            <a16:creationId xmlns:a16="http://schemas.microsoft.com/office/drawing/2014/main" id="{2F15E9FC-8A98-BAD8-7604-46EBE9CFC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90" name="Oval 3">
                        <a:extLst>
                          <a:ext uri="{FF2B5EF4-FFF2-40B4-BE49-F238E27FC236}">
                            <a16:creationId xmlns:a16="http://schemas.microsoft.com/office/drawing/2014/main" id="{54D43473-8DD1-0ACC-BF1D-3184A3C3644D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81" name="Oval 6180">
                      <a:extLst>
                        <a:ext uri="{FF2B5EF4-FFF2-40B4-BE49-F238E27FC236}">
                          <a16:creationId xmlns:a16="http://schemas.microsoft.com/office/drawing/2014/main" id="{479A5179-0EE1-2629-61E6-D7FCF1A1EC7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2" name="Oval 52">
                      <a:extLst>
                        <a:ext uri="{FF2B5EF4-FFF2-40B4-BE49-F238E27FC236}">
                          <a16:creationId xmlns:a16="http://schemas.microsoft.com/office/drawing/2014/main" id="{349DD879-CC7D-EEF7-0F2F-F4B69A1BA28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3" name="Oval 54">
                      <a:extLst>
                        <a:ext uri="{FF2B5EF4-FFF2-40B4-BE49-F238E27FC236}">
                          <a16:creationId xmlns:a16="http://schemas.microsoft.com/office/drawing/2014/main" id="{50A63BF8-D966-C51A-B802-8B57B1B7738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4" name="Oval 6183">
                      <a:extLst>
                        <a:ext uri="{FF2B5EF4-FFF2-40B4-BE49-F238E27FC236}">
                          <a16:creationId xmlns:a16="http://schemas.microsoft.com/office/drawing/2014/main" id="{8C5FD129-025E-497B-DA37-AEC639C7F24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85" name="Group 6184">
                      <a:extLst>
                        <a:ext uri="{FF2B5EF4-FFF2-40B4-BE49-F238E27FC236}">
                          <a16:creationId xmlns:a16="http://schemas.microsoft.com/office/drawing/2014/main" id="{01D74CCC-F90F-3A56-4D59-02AE3F31E7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86" name="Oval 33">
                        <a:extLst>
                          <a:ext uri="{FF2B5EF4-FFF2-40B4-BE49-F238E27FC236}">
                            <a16:creationId xmlns:a16="http://schemas.microsoft.com/office/drawing/2014/main" id="{46D368B3-0365-7B1C-9B75-0B3874E984A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87" name="Oval 33">
                        <a:extLst>
                          <a:ext uri="{FF2B5EF4-FFF2-40B4-BE49-F238E27FC236}">
                            <a16:creationId xmlns:a16="http://schemas.microsoft.com/office/drawing/2014/main" id="{7754FC68-276F-A6F0-808A-27D602C366E0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64" name="Group 6163">
                    <a:extLst>
                      <a:ext uri="{FF2B5EF4-FFF2-40B4-BE49-F238E27FC236}">
                        <a16:creationId xmlns:a16="http://schemas.microsoft.com/office/drawing/2014/main" id="{A8368FA3-831F-8CB6-4D57-930A80420902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65" name="Freeform: Shape 6164">
                      <a:extLst>
                        <a:ext uri="{FF2B5EF4-FFF2-40B4-BE49-F238E27FC236}">
                          <a16:creationId xmlns:a16="http://schemas.microsoft.com/office/drawing/2014/main" id="{EA613F22-770F-540B-554B-32C62E27B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66" name="Freeform: Shape 6165">
                      <a:extLst>
                        <a:ext uri="{FF2B5EF4-FFF2-40B4-BE49-F238E27FC236}">
                          <a16:creationId xmlns:a16="http://schemas.microsoft.com/office/drawing/2014/main" id="{935947E6-6F14-18EF-5934-C5FCE9B2A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67" name="Group 6166">
                      <a:extLst>
                        <a:ext uri="{FF2B5EF4-FFF2-40B4-BE49-F238E27FC236}">
                          <a16:creationId xmlns:a16="http://schemas.microsoft.com/office/drawing/2014/main" id="{EAAD2604-271D-6239-15D6-2106F92D03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75" name="Oval 3">
                        <a:extLst>
                          <a:ext uri="{FF2B5EF4-FFF2-40B4-BE49-F238E27FC236}">
                            <a16:creationId xmlns:a16="http://schemas.microsoft.com/office/drawing/2014/main" id="{CDED924C-374D-33FD-BC46-84D4E78CE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76" name="Oval 3">
                        <a:extLst>
                          <a:ext uri="{FF2B5EF4-FFF2-40B4-BE49-F238E27FC236}">
                            <a16:creationId xmlns:a16="http://schemas.microsoft.com/office/drawing/2014/main" id="{A9AA5627-95B4-348C-C567-E2C6AC6B51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77" name="Oval 3">
                        <a:extLst>
                          <a:ext uri="{FF2B5EF4-FFF2-40B4-BE49-F238E27FC236}">
                            <a16:creationId xmlns:a16="http://schemas.microsoft.com/office/drawing/2014/main" id="{2B2EEBC9-31A5-0E47-67E2-0E609BF6976A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68" name="Oval 6167">
                      <a:extLst>
                        <a:ext uri="{FF2B5EF4-FFF2-40B4-BE49-F238E27FC236}">
                          <a16:creationId xmlns:a16="http://schemas.microsoft.com/office/drawing/2014/main" id="{6F6473F9-2DA5-A0A1-B39C-5606EA686DFF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69" name="Oval 52">
                      <a:extLst>
                        <a:ext uri="{FF2B5EF4-FFF2-40B4-BE49-F238E27FC236}">
                          <a16:creationId xmlns:a16="http://schemas.microsoft.com/office/drawing/2014/main" id="{BD6E3D59-D7DB-F574-4816-BEC7CD793FE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0" name="Oval 54">
                      <a:extLst>
                        <a:ext uri="{FF2B5EF4-FFF2-40B4-BE49-F238E27FC236}">
                          <a16:creationId xmlns:a16="http://schemas.microsoft.com/office/drawing/2014/main" id="{8C2FDDA0-14D9-D6AE-6CA0-6F478F9F618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1" name="Oval 6170">
                      <a:extLst>
                        <a:ext uri="{FF2B5EF4-FFF2-40B4-BE49-F238E27FC236}">
                          <a16:creationId xmlns:a16="http://schemas.microsoft.com/office/drawing/2014/main" id="{930D5010-BD8C-3DE9-D43C-F0734D54D209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72" name="Group 6171">
                      <a:extLst>
                        <a:ext uri="{FF2B5EF4-FFF2-40B4-BE49-F238E27FC236}">
                          <a16:creationId xmlns:a16="http://schemas.microsoft.com/office/drawing/2014/main" id="{165D8054-CE56-93B8-180B-910B0889C7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73" name="Oval 33">
                        <a:extLst>
                          <a:ext uri="{FF2B5EF4-FFF2-40B4-BE49-F238E27FC236}">
                            <a16:creationId xmlns:a16="http://schemas.microsoft.com/office/drawing/2014/main" id="{E209AB7B-26EF-65B5-13C0-2123CAB46160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74" name="Oval 33">
                        <a:extLst>
                          <a:ext uri="{FF2B5EF4-FFF2-40B4-BE49-F238E27FC236}">
                            <a16:creationId xmlns:a16="http://schemas.microsoft.com/office/drawing/2014/main" id="{8A180055-A90E-0D94-C826-EC4EF31F58E4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05" name="Group 6104">
                  <a:extLst>
                    <a:ext uri="{FF2B5EF4-FFF2-40B4-BE49-F238E27FC236}">
                      <a16:creationId xmlns:a16="http://schemas.microsoft.com/office/drawing/2014/main" id="{BDF3A133-D5F2-002E-3754-F433D5DBD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605875" y="1754499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35" name="Group 6134">
                    <a:extLst>
                      <a:ext uri="{FF2B5EF4-FFF2-40B4-BE49-F238E27FC236}">
                        <a16:creationId xmlns:a16="http://schemas.microsoft.com/office/drawing/2014/main" id="{1C391501-5843-C2E4-5A20-B6EFC6BA075A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150" name="Freeform: Shape 6149">
                      <a:extLst>
                        <a:ext uri="{FF2B5EF4-FFF2-40B4-BE49-F238E27FC236}">
                          <a16:creationId xmlns:a16="http://schemas.microsoft.com/office/drawing/2014/main" id="{6D9D5436-7481-9E5D-892C-2DD64D0A08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1" name="Freeform: Shape 6150">
                      <a:extLst>
                        <a:ext uri="{FF2B5EF4-FFF2-40B4-BE49-F238E27FC236}">
                          <a16:creationId xmlns:a16="http://schemas.microsoft.com/office/drawing/2014/main" id="{FBB31BC2-4F6A-CD19-CEA4-2B3D5B1F56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52" name="Group 6151">
                      <a:extLst>
                        <a:ext uri="{FF2B5EF4-FFF2-40B4-BE49-F238E27FC236}">
                          <a16:creationId xmlns:a16="http://schemas.microsoft.com/office/drawing/2014/main" id="{A5232551-1286-B043-4D87-F754F23838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60" name="Oval 3">
                        <a:extLst>
                          <a:ext uri="{FF2B5EF4-FFF2-40B4-BE49-F238E27FC236}">
                            <a16:creationId xmlns:a16="http://schemas.microsoft.com/office/drawing/2014/main" id="{5831DAF7-2642-CC1C-FF50-20646D050D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61" name="Oval 3">
                        <a:extLst>
                          <a:ext uri="{FF2B5EF4-FFF2-40B4-BE49-F238E27FC236}">
                            <a16:creationId xmlns:a16="http://schemas.microsoft.com/office/drawing/2014/main" id="{CA2B66B7-145A-0EE2-0318-7B0048363F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62" name="Oval 3">
                        <a:extLst>
                          <a:ext uri="{FF2B5EF4-FFF2-40B4-BE49-F238E27FC236}">
                            <a16:creationId xmlns:a16="http://schemas.microsoft.com/office/drawing/2014/main" id="{397EFE99-C00A-6B8D-A190-9C89686C2909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53" name="Oval 6152">
                      <a:extLst>
                        <a:ext uri="{FF2B5EF4-FFF2-40B4-BE49-F238E27FC236}">
                          <a16:creationId xmlns:a16="http://schemas.microsoft.com/office/drawing/2014/main" id="{6DBB5E8D-B90E-18DA-ABFF-17F9DF8B733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4" name="Oval 52">
                      <a:extLst>
                        <a:ext uri="{FF2B5EF4-FFF2-40B4-BE49-F238E27FC236}">
                          <a16:creationId xmlns:a16="http://schemas.microsoft.com/office/drawing/2014/main" id="{F5339671-A5D0-E47D-6BA9-8E1C3465A95D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5" name="Oval 54">
                      <a:extLst>
                        <a:ext uri="{FF2B5EF4-FFF2-40B4-BE49-F238E27FC236}">
                          <a16:creationId xmlns:a16="http://schemas.microsoft.com/office/drawing/2014/main" id="{9A3444C1-3E17-FD62-3DC2-E7B736CABD65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6" name="Oval 6155">
                      <a:extLst>
                        <a:ext uri="{FF2B5EF4-FFF2-40B4-BE49-F238E27FC236}">
                          <a16:creationId xmlns:a16="http://schemas.microsoft.com/office/drawing/2014/main" id="{89EA2E0F-0962-1E8D-5EE9-5176CF2CD15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57" name="Group 6156">
                      <a:extLst>
                        <a:ext uri="{FF2B5EF4-FFF2-40B4-BE49-F238E27FC236}">
                          <a16:creationId xmlns:a16="http://schemas.microsoft.com/office/drawing/2014/main" id="{9D82CD10-D929-C1AC-B5ED-2E0DA87F53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58" name="Oval 33">
                        <a:extLst>
                          <a:ext uri="{FF2B5EF4-FFF2-40B4-BE49-F238E27FC236}">
                            <a16:creationId xmlns:a16="http://schemas.microsoft.com/office/drawing/2014/main" id="{110F1D92-C7E6-EB96-C384-8733A65D8308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59" name="Oval 33">
                        <a:extLst>
                          <a:ext uri="{FF2B5EF4-FFF2-40B4-BE49-F238E27FC236}">
                            <a16:creationId xmlns:a16="http://schemas.microsoft.com/office/drawing/2014/main" id="{038580DB-93D1-2B65-FEEB-043DC4959AAD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36" name="Group 6135">
                    <a:extLst>
                      <a:ext uri="{FF2B5EF4-FFF2-40B4-BE49-F238E27FC236}">
                        <a16:creationId xmlns:a16="http://schemas.microsoft.com/office/drawing/2014/main" id="{CF705344-895F-35E6-DD5A-1C28B4C15A99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37" name="Freeform: Shape 6136">
                      <a:extLst>
                        <a:ext uri="{FF2B5EF4-FFF2-40B4-BE49-F238E27FC236}">
                          <a16:creationId xmlns:a16="http://schemas.microsoft.com/office/drawing/2014/main" id="{083622D9-DA44-34BA-336B-885C17415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8" name="Freeform: Shape 6137">
                      <a:extLst>
                        <a:ext uri="{FF2B5EF4-FFF2-40B4-BE49-F238E27FC236}">
                          <a16:creationId xmlns:a16="http://schemas.microsoft.com/office/drawing/2014/main" id="{0C0546BA-38DD-64A0-309A-08D67260D4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39" name="Group 6138">
                      <a:extLst>
                        <a:ext uri="{FF2B5EF4-FFF2-40B4-BE49-F238E27FC236}">
                          <a16:creationId xmlns:a16="http://schemas.microsoft.com/office/drawing/2014/main" id="{627701FF-22C4-47D1-7D24-62EF22BC2D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47" name="Oval 3">
                        <a:extLst>
                          <a:ext uri="{FF2B5EF4-FFF2-40B4-BE49-F238E27FC236}">
                            <a16:creationId xmlns:a16="http://schemas.microsoft.com/office/drawing/2014/main" id="{F33B5663-9C3F-1D66-AA80-F57EB5E57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48" name="Oval 3">
                        <a:extLst>
                          <a:ext uri="{FF2B5EF4-FFF2-40B4-BE49-F238E27FC236}">
                            <a16:creationId xmlns:a16="http://schemas.microsoft.com/office/drawing/2014/main" id="{51AB2DBD-E911-CC4A-A053-4AF17BD42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49" name="Oval 3">
                        <a:extLst>
                          <a:ext uri="{FF2B5EF4-FFF2-40B4-BE49-F238E27FC236}">
                            <a16:creationId xmlns:a16="http://schemas.microsoft.com/office/drawing/2014/main" id="{8E21218A-14F4-533E-A6F7-C82FA37CD7A5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40" name="Oval 6139">
                      <a:extLst>
                        <a:ext uri="{FF2B5EF4-FFF2-40B4-BE49-F238E27FC236}">
                          <a16:creationId xmlns:a16="http://schemas.microsoft.com/office/drawing/2014/main" id="{CEAF8F93-BDF8-7C15-5EBB-D15F9AD01BBD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1" name="Oval 52">
                      <a:extLst>
                        <a:ext uri="{FF2B5EF4-FFF2-40B4-BE49-F238E27FC236}">
                          <a16:creationId xmlns:a16="http://schemas.microsoft.com/office/drawing/2014/main" id="{1873B43F-98FC-D38C-1DC2-89F28DB90C1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2" name="Oval 54">
                      <a:extLst>
                        <a:ext uri="{FF2B5EF4-FFF2-40B4-BE49-F238E27FC236}">
                          <a16:creationId xmlns:a16="http://schemas.microsoft.com/office/drawing/2014/main" id="{6746BB64-4F77-C9C8-2FF8-D723DB9CC69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3" name="Oval 6142">
                      <a:extLst>
                        <a:ext uri="{FF2B5EF4-FFF2-40B4-BE49-F238E27FC236}">
                          <a16:creationId xmlns:a16="http://schemas.microsoft.com/office/drawing/2014/main" id="{263D8F52-3F18-62C1-6A49-B28401413C4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44" name="Group 6143">
                      <a:extLst>
                        <a:ext uri="{FF2B5EF4-FFF2-40B4-BE49-F238E27FC236}">
                          <a16:creationId xmlns:a16="http://schemas.microsoft.com/office/drawing/2014/main" id="{3745AB3E-81AF-67C8-AEED-680F29EC6E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45" name="Oval 33">
                        <a:extLst>
                          <a:ext uri="{FF2B5EF4-FFF2-40B4-BE49-F238E27FC236}">
                            <a16:creationId xmlns:a16="http://schemas.microsoft.com/office/drawing/2014/main" id="{12EF67D5-F400-A003-C886-0CA91C1704CC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46" name="Oval 33">
                        <a:extLst>
                          <a:ext uri="{FF2B5EF4-FFF2-40B4-BE49-F238E27FC236}">
                            <a16:creationId xmlns:a16="http://schemas.microsoft.com/office/drawing/2014/main" id="{98EC4387-B8A4-0963-BD23-EBC666E7599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06" name="Group 6105">
                  <a:extLst>
                    <a:ext uri="{FF2B5EF4-FFF2-40B4-BE49-F238E27FC236}">
                      <a16:creationId xmlns:a16="http://schemas.microsoft.com/office/drawing/2014/main" id="{342563BD-1506-8CBA-FE5D-279FA09849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685846" y="1746832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07" name="Group 6106">
                    <a:extLst>
                      <a:ext uri="{FF2B5EF4-FFF2-40B4-BE49-F238E27FC236}">
                        <a16:creationId xmlns:a16="http://schemas.microsoft.com/office/drawing/2014/main" id="{A4EBC5A5-F997-0C8D-E909-70AD2116D4F4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122" name="Freeform: Shape 6121">
                      <a:extLst>
                        <a:ext uri="{FF2B5EF4-FFF2-40B4-BE49-F238E27FC236}">
                          <a16:creationId xmlns:a16="http://schemas.microsoft.com/office/drawing/2014/main" id="{14881355-B2CE-C9F2-B362-F7FB98153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3" name="Freeform: Shape 6122">
                      <a:extLst>
                        <a:ext uri="{FF2B5EF4-FFF2-40B4-BE49-F238E27FC236}">
                          <a16:creationId xmlns:a16="http://schemas.microsoft.com/office/drawing/2014/main" id="{039D2ADF-4FDF-544B-CA2A-22BA95227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24" name="Group 6123">
                      <a:extLst>
                        <a:ext uri="{FF2B5EF4-FFF2-40B4-BE49-F238E27FC236}">
                          <a16:creationId xmlns:a16="http://schemas.microsoft.com/office/drawing/2014/main" id="{BC6A03E4-38F0-4265-0415-F555F60280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32" name="Oval 3">
                        <a:extLst>
                          <a:ext uri="{FF2B5EF4-FFF2-40B4-BE49-F238E27FC236}">
                            <a16:creationId xmlns:a16="http://schemas.microsoft.com/office/drawing/2014/main" id="{A97CD1C6-2A80-5A16-3B2B-574E486BC7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33" name="Oval 3">
                        <a:extLst>
                          <a:ext uri="{FF2B5EF4-FFF2-40B4-BE49-F238E27FC236}">
                            <a16:creationId xmlns:a16="http://schemas.microsoft.com/office/drawing/2014/main" id="{59100582-0A5D-A54B-23C8-D7B8D1D80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34" name="Oval 3">
                        <a:extLst>
                          <a:ext uri="{FF2B5EF4-FFF2-40B4-BE49-F238E27FC236}">
                            <a16:creationId xmlns:a16="http://schemas.microsoft.com/office/drawing/2014/main" id="{2B144001-8CA4-9733-30B3-20FC5547D9C6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25" name="Oval 6124">
                      <a:extLst>
                        <a:ext uri="{FF2B5EF4-FFF2-40B4-BE49-F238E27FC236}">
                          <a16:creationId xmlns:a16="http://schemas.microsoft.com/office/drawing/2014/main" id="{456D2A30-5488-4572-1157-9A5B5653DB1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6" name="Oval 52">
                      <a:extLst>
                        <a:ext uri="{FF2B5EF4-FFF2-40B4-BE49-F238E27FC236}">
                          <a16:creationId xmlns:a16="http://schemas.microsoft.com/office/drawing/2014/main" id="{A9E16261-2BFE-D310-6AA9-3DCDAB0B088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7" name="Oval 54">
                      <a:extLst>
                        <a:ext uri="{FF2B5EF4-FFF2-40B4-BE49-F238E27FC236}">
                          <a16:creationId xmlns:a16="http://schemas.microsoft.com/office/drawing/2014/main" id="{4A21EEEB-529D-1875-9618-E93A54AAC52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8" name="Oval 6127">
                      <a:extLst>
                        <a:ext uri="{FF2B5EF4-FFF2-40B4-BE49-F238E27FC236}">
                          <a16:creationId xmlns:a16="http://schemas.microsoft.com/office/drawing/2014/main" id="{4FA23421-3924-1241-2F6E-FCDAA3CC75A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29" name="Group 6128">
                      <a:extLst>
                        <a:ext uri="{FF2B5EF4-FFF2-40B4-BE49-F238E27FC236}">
                          <a16:creationId xmlns:a16="http://schemas.microsoft.com/office/drawing/2014/main" id="{30495060-AEFD-E5AB-BA7B-49FED66347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30" name="Oval 33">
                        <a:extLst>
                          <a:ext uri="{FF2B5EF4-FFF2-40B4-BE49-F238E27FC236}">
                            <a16:creationId xmlns:a16="http://schemas.microsoft.com/office/drawing/2014/main" id="{594BB4F7-5FF4-7265-44EB-6AB31F84CCA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31" name="Oval 33">
                        <a:extLst>
                          <a:ext uri="{FF2B5EF4-FFF2-40B4-BE49-F238E27FC236}">
                            <a16:creationId xmlns:a16="http://schemas.microsoft.com/office/drawing/2014/main" id="{CD457287-DDA9-1843-25DC-9E7047BE4FB6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08" name="Group 6107">
                    <a:extLst>
                      <a:ext uri="{FF2B5EF4-FFF2-40B4-BE49-F238E27FC236}">
                        <a16:creationId xmlns:a16="http://schemas.microsoft.com/office/drawing/2014/main" id="{EBE23893-6081-9F55-BB16-5282A787805E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09" name="Freeform: Shape 6108">
                      <a:extLst>
                        <a:ext uri="{FF2B5EF4-FFF2-40B4-BE49-F238E27FC236}">
                          <a16:creationId xmlns:a16="http://schemas.microsoft.com/office/drawing/2014/main" id="{2A6452A0-C68C-801B-F2D4-AB5488176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0" name="Freeform: Shape 6109">
                      <a:extLst>
                        <a:ext uri="{FF2B5EF4-FFF2-40B4-BE49-F238E27FC236}">
                          <a16:creationId xmlns:a16="http://schemas.microsoft.com/office/drawing/2014/main" id="{8A105285-6D81-4111-D16F-DBFC00EB5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11" name="Group 6110">
                      <a:extLst>
                        <a:ext uri="{FF2B5EF4-FFF2-40B4-BE49-F238E27FC236}">
                          <a16:creationId xmlns:a16="http://schemas.microsoft.com/office/drawing/2014/main" id="{99C3C230-A41E-6196-6B55-0CDFDA3F00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19" name="Oval 3">
                        <a:extLst>
                          <a:ext uri="{FF2B5EF4-FFF2-40B4-BE49-F238E27FC236}">
                            <a16:creationId xmlns:a16="http://schemas.microsoft.com/office/drawing/2014/main" id="{9107823E-9EC1-E70A-ECF0-602D466682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20" name="Oval 3">
                        <a:extLst>
                          <a:ext uri="{FF2B5EF4-FFF2-40B4-BE49-F238E27FC236}">
                            <a16:creationId xmlns:a16="http://schemas.microsoft.com/office/drawing/2014/main" id="{A5AF3326-EC84-4818-8EFD-6D36EC5D1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21" name="Oval 3">
                        <a:extLst>
                          <a:ext uri="{FF2B5EF4-FFF2-40B4-BE49-F238E27FC236}">
                            <a16:creationId xmlns:a16="http://schemas.microsoft.com/office/drawing/2014/main" id="{63ED6A40-16D5-A779-0F18-B7508FA22855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12" name="Oval 6111">
                      <a:extLst>
                        <a:ext uri="{FF2B5EF4-FFF2-40B4-BE49-F238E27FC236}">
                          <a16:creationId xmlns:a16="http://schemas.microsoft.com/office/drawing/2014/main" id="{AB2374EC-DC24-6F27-AAFD-65E9AC71177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3" name="Oval 52">
                      <a:extLst>
                        <a:ext uri="{FF2B5EF4-FFF2-40B4-BE49-F238E27FC236}">
                          <a16:creationId xmlns:a16="http://schemas.microsoft.com/office/drawing/2014/main" id="{78835BE8-141A-D976-CB51-D88E8C74BCAF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4" name="Oval 54">
                      <a:extLst>
                        <a:ext uri="{FF2B5EF4-FFF2-40B4-BE49-F238E27FC236}">
                          <a16:creationId xmlns:a16="http://schemas.microsoft.com/office/drawing/2014/main" id="{701D6967-BFC5-F629-8299-60B0CC70903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5" name="Oval 6114">
                      <a:extLst>
                        <a:ext uri="{FF2B5EF4-FFF2-40B4-BE49-F238E27FC236}">
                          <a16:creationId xmlns:a16="http://schemas.microsoft.com/office/drawing/2014/main" id="{D2041FD3-9704-5C06-988A-B3454CAA58C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16" name="Group 6115">
                      <a:extLst>
                        <a:ext uri="{FF2B5EF4-FFF2-40B4-BE49-F238E27FC236}">
                          <a16:creationId xmlns:a16="http://schemas.microsoft.com/office/drawing/2014/main" id="{51DDBF09-B329-8CC1-1C15-CCCD6F3088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17" name="Oval 33">
                        <a:extLst>
                          <a:ext uri="{FF2B5EF4-FFF2-40B4-BE49-F238E27FC236}">
                            <a16:creationId xmlns:a16="http://schemas.microsoft.com/office/drawing/2014/main" id="{5377C93F-9131-22F4-3E3C-AEEEF4BBCB4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18" name="Oval 33">
                        <a:extLst>
                          <a:ext uri="{FF2B5EF4-FFF2-40B4-BE49-F238E27FC236}">
                            <a16:creationId xmlns:a16="http://schemas.microsoft.com/office/drawing/2014/main" id="{78CC7901-D531-900E-C44D-67DC92FA845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</p:grpSp>
        <p:grpSp>
          <p:nvGrpSpPr>
            <p:cNvPr id="6279" name="Group 6278">
              <a:extLst>
                <a:ext uri="{FF2B5EF4-FFF2-40B4-BE49-F238E27FC236}">
                  <a16:creationId xmlns:a16="http://schemas.microsoft.com/office/drawing/2014/main" id="{F4599DF2-4CC3-1738-CCAC-B74CEB0D8D1B}"/>
                </a:ext>
              </a:extLst>
            </p:cNvPr>
            <p:cNvGrpSpPr/>
            <p:nvPr/>
          </p:nvGrpSpPr>
          <p:grpSpPr>
            <a:xfrm>
              <a:off x="7595077" y="2828375"/>
              <a:ext cx="3150050" cy="334856"/>
              <a:chOff x="3216670" y="1242114"/>
              <a:chExt cx="5084897" cy="540534"/>
            </a:xfrm>
          </p:grpSpPr>
          <p:sp>
            <p:nvSpPr>
              <p:cNvPr id="6280" name="TextBox 6279">
                <a:extLst>
                  <a:ext uri="{FF2B5EF4-FFF2-40B4-BE49-F238E27FC236}">
                    <a16:creationId xmlns:a16="http://schemas.microsoft.com/office/drawing/2014/main" id="{78E7C339-6CF8-BD18-2324-10F6F460E836}"/>
                  </a:ext>
                </a:extLst>
              </p:cNvPr>
              <p:cNvSpPr txBox="1"/>
              <p:nvPr/>
            </p:nvSpPr>
            <p:spPr>
              <a:xfrm>
                <a:off x="3252967" y="1242114"/>
                <a:ext cx="545987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Allergens</a:t>
                </a:r>
              </a:p>
            </p:txBody>
          </p:sp>
          <p:sp>
            <p:nvSpPr>
              <p:cNvPr id="6281" name="TextBox 6280">
                <a:extLst>
                  <a:ext uri="{FF2B5EF4-FFF2-40B4-BE49-F238E27FC236}">
                    <a16:creationId xmlns:a16="http://schemas.microsoft.com/office/drawing/2014/main" id="{F4710898-40A6-5C3A-7893-7A095AFE8E02}"/>
                  </a:ext>
                </a:extLst>
              </p:cNvPr>
              <p:cNvSpPr txBox="1"/>
              <p:nvPr/>
            </p:nvSpPr>
            <p:spPr>
              <a:xfrm>
                <a:off x="3950706" y="1242114"/>
                <a:ext cx="571861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Cytokines</a:t>
                </a:r>
              </a:p>
            </p:txBody>
          </p:sp>
          <p:sp>
            <p:nvSpPr>
              <p:cNvPr id="6282" name="TextBox 6281">
                <a:extLst>
                  <a:ext uri="{FF2B5EF4-FFF2-40B4-BE49-F238E27FC236}">
                    <a16:creationId xmlns:a16="http://schemas.microsoft.com/office/drawing/2014/main" id="{FF670D7E-E33B-CA12-E864-3AB8C0F9EAA0}"/>
                  </a:ext>
                </a:extLst>
              </p:cNvPr>
              <p:cNvSpPr txBox="1"/>
              <p:nvPr/>
            </p:nvSpPr>
            <p:spPr>
              <a:xfrm>
                <a:off x="4719282" y="1242114"/>
                <a:ext cx="318277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Fungi</a:t>
                </a:r>
              </a:p>
            </p:txBody>
          </p:sp>
          <p:pic>
            <p:nvPicPr>
              <p:cNvPr id="6283" name="Picture 6282" descr="A picture containing pallette&#10;&#10;Description automatically generated">
                <a:extLst>
                  <a:ext uri="{FF2B5EF4-FFF2-40B4-BE49-F238E27FC236}">
                    <a16:creationId xmlns:a16="http://schemas.microsoft.com/office/drawing/2014/main" id="{9788D523-9E84-2570-C4AE-2E6A18235A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16670" y="1481706"/>
                <a:ext cx="674748" cy="276750"/>
              </a:xfrm>
              <a:prstGeom prst="rect">
                <a:avLst/>
              </a:prstGeom>
            </p:spPr>
          </p:pic>
          <p:pic>
            <p:nvPicPr>
              <p:cNvPr id="6284" name="Picture 6283" descr="A picture containing text&#10;&#10;Description automatically generated">
                <a:extLst>
                  <a:ext uri="{FF2B5EF4-FFF2-40B4-BE49-F238E27FC236}">
                    <a16:creationId xmlns:a16="http://schemas.microsoft.com/office/drawing/2014/main" id="{4965A8C1-F62B-4306-309B-DE05F46857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00928" y="1432242"/>
                <a:ext cx="355130" cy="339647"/>
              </a:xfrm>
              <a:prstGeom prst="rect">
                <a:avLst/>
              </a:prstGeom>
            </p:spPr>
          </p:pic>
          <p:sp>
            <p:nvSpPr>
              <p:cNvPr id="6285" name="TextBox 6284">
                <a:extLst>
                  <a:ext uri="{FF2B5EF4-FFF2-40B4-BE49-F238E27FC236}">
                    <a16:creationId xmlns:a16="http://schemas.microsoft.com/office/drawing/2014/main" id="{C0DC3EA6-0178-4F47-E59A-EA594BAB2C73}"/>
                  </a:ext>
                </a:extLst>
              </p:cNvPr>
              <p:cNvSpPr txBox="1"/>
              <p:nvPr/>
            </p:nvSpPr>
            <p:spPr>
              <a:xfrm>
                <a:off x="5354763" y="1242114"/>
                <a:ext cx="486472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Bacteria</a:t>
                </a:r>
              </a:p>
            </p:txBody>
          </p:sp>
          <p:grpSp>
            <p:nvGrpSpPr>
              <p:cNvPr id="6286" name="Group 6285">
                <a:extLst>
                  <a:ext uri="{FF2B5EF4-FFF2-40B4-BE49-F238E27FC236}">
                    <a16:creationId xmlns:a16="http://schemas.microsoft.com/office/drawing/2014/main" id="{9897FB83-916E-4AAA-1FEB-6E678A533BF6}"/>
                  </a:ext>
                </a:extLst>
              </p:cNvPr>
              <p:cNvGrpSpPr/>
              <p:nvPr/>
            </p:nvGrpSpPr>
            <p:grpSpPr>
              <a:xfrm>
                <a:off x="6056794" y="1242114"/>
                <a:ext cx="465732" cy="534855"/>
                <a:chOff x="6422748" y="1198492"/>
                <a:chExt cx="408054" cy="529178"/>
              </a:xfrm>
            </p:grpSpPr>
            <p:sp>
              <p:nvSpPr>
                <p:cNvPr id="6295" name="TextBox 6294">
                  <a:extLst>
                    <a:ext uri="{FF2B5EF4-FFF2-40B4-BE49-F238E27FC236}">
                      <a16:creationId xmlns:a16="http://schemas.microsoft.com/office/drawing/2014/main" id="{9072B089-5693-365A-179D-76890E9A0309}"/>
                    </a:ext>
                  </a:extLst>
                </p:cNvPr>
                <p:cNvSpPr txBox="1"/>
                <p:nvPr/>
              </p:nvSpPr>
              <p:spPr>
                <a:xfrm>
                  <a:off x="6422748" y="1198492"/>
                  <a:ext cx="376347" cy="172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Viruses</a:t>
                  </a:r>
                </a:p>
              </p:txBody>
            </p:sp>
            <p:pic>
              <p:nvPicPr>
                <p:cNvPr id="6296" name="Picture 6295">
                  <a:extLst>
                    <a:ext uri="{FF2B5EF4-FFF2-40B4-BE49-F238E27FC236}">
                      <a16:creationId xmlns:a16="http://schemas.microsoft.com/office/drawing/2014/main" id="{E709A8BA-7980-D72A-8ED1-AE84770A811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426307" y="1372959"/>
                  <a:ext cx="404495" cy="354711"/>
                </a:xfrm>
                <a:prstGeom prst="rect">
                  <a:avLst/>
                </a:prstGeom>
              </p:spPr>
            </p:pic>
          </p:grpSp>
          <p:grpSp>
            <p:nvGrpSpPr>
              <p:cNvPr id="6287" name="Group 6286">
                <a:extLst>
                  <a:ext uri="{FF2B5EF4-FFF2-40B4-BE49-F238E27FC236}">
                    <a16:creationId xmlns:a16="http://schemas.microsoft.com/office/drawing/2014/main" id="{0FB964A1-0046-DF6C-0145-57DB9C64F87C}"/>
                  </a:ext>
                </a:extLst>
              </p:cNvPr>
              <p:cNvGrpSpPr/>
              <p:nvPr/>
            </p:nvGrpSpPr>
            <p:grpSpPr>
              <a:xfrm>
                <a:off x="6803638" y="1242114"/>
                <a:ext cx="447465" cy="540000"/>
                <a:chOff x="6985427" y="1198492"/>
                <a:chExt cx="392049" cy="534268"/>
              </a:xfrm>
            </p:grpSpPr>
            <p:sp>
              <p:nvSpPr>
                <p:cNvPr id="6293" name="TextBox 6292">
                  <a:extLst>
                    <a:ext uri="{FF2B5EF4-FFF2-40B4-BE49-F238E27FC236}">
                      <a16:creationId xmlns:a16="http://schemas.microsoft.com/office/drawing/2014/main" id="{3B516092-80D6-33C6-049C-86A00543CD4C}"/>
                    </a:ext>
                  </a:extLst>
                </p:cNvPr>
                <p:cNvSpPr txBox="1"/>
                <p:nvPr/>
              </p:nvSpPr>
              <p:spPr>
                <a:xfrm>
                  <a:off x="6990051" y="1198492"/>
                  <a:ext cx="349141" cy="172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Smoke</a:t>
                  </a:r>
                </a:p>
              </p:txBody>
            </p:sp>
            <p:pic>
              <p:nvPicPr>
                <p:cNvPr id="6294" name="Picture 6293" descr="Icon&#10;&#10;Description automatically generated">
                  <a:extLst>
                    <a:ext uri="{FF2B5EF4-FFF2-40B4-BE49-F238E27FC236}">
                      <a16:creationId xmlns:a16="http://schemas.microsoft.com/office/drawing/2014/main" id="{0E579889-DD27-AA83-3AF4-5914C566540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985427" y="1346934"/>
                  <a:ext cx="392049" cy="385826"/>
                </a:xfrm>
                <a:prstGeom prst="rect">
                  <a:avLst/>
                </a:prstGeom>
              </p:spPr>
            </p:pic>
          </p:grpSp>
          <p:grpSp>
            <p:nvGrpSpPr>
              <p:cNvPr id="6288" name="Group 6287">
                <a:extLst>
                  <a:ext uri="{FF2B5EF4-FFF2-40B4-BE49-F238E27FC236}">
                    <a16:creationId xmlns:a16="http://schemas.microsoft.com/office/drawing/2014/main" id="{DD2CD6DA-8D96-F196-2CAA-6CB8239151BD}"/>
                  </a:ext>
                </a:extLst>
              </p:cNvPr>
              <p:cNvGrpSpPr/>
              <p:nvPr/>
            </p:nvGrpSpPr>
            <p:grpSpPr>
              <a:xfrm>
                <a:off x="7452000" y="1242114"/>
                <a:ext cx="849567" cy="489042"/>
                <a:chOff x="7703179" y="1198492"/>
                <a:chExt cx="744354" cy="483851"/>
              </a:xfrm>
            </p:grpSpPr>
            <p:sp>
              <p:nvSpPr>
                <p:cNvPr id="6291" name="TextBox 6290">
                  <a:extLst>
                    <a:ext uri="{FF2B5EF4-FFF2-40B4-BE49-F238E27FC236}">
                      <a16:creationId xmlns:a16="http://schemas.microsoft.com/office/drawing/2014/main" id="{B2FEDB7B-04DE-BE17-4654-BE6EE8AC8998}"/>
                    </a:ext>
                  </a:extLst>
                </p:cNvPr>
                <p:cNvSpPr txBox="1"/>
                <p:nvPr/>
              </p:nvSpPr>
              <p:spPr>
                <a:xfrm>
                  <a:off x="7868228" y="1198492"/>
                  <a:ext cx="464767" cy="172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Pollution</a:t>
                  </a:r>
                </a:p>
              </p:txBody>
            </p:sp>
            <p:pic>
              <p:nvPicPr>
                <p:cNvPr id="6292" name="Picture 6291" descr="Shape&#10;&#10;Description automatically generated">
                  <a:extLst>
                    <a:ext uri="{FF2B5EF4-FFF2-40B4-BE49-F238E27FC236}">
                      <a16:creationId xmlns:a16="http://schemas.microsoft.com/office/drawing/2014/main" id="{DAB04789-085A-D24E-5D5E-E7F750AD29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703179" y="1361782"/>
                  <a:ext cx="744354" cy="320561"/>
                </a:xfrm>
                <a:prstGeom prst="rect">
                  <a:avLst/>
                </a:prstGeom>
              </p:spPr>
            </p:pic>
          </p:grpSp>
          <p:pic>
            <p:nvPicPr>
              <p:cNvPr id="6289" name="Picture 6288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2C71DBBA-EC63-0DC8-1A58-648AC21FC1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117963" y="1539851"/>
                <a:ext cx="312082" cy="179638"/>
              </a:xfrm>
              <a:prstGeom prst="rect">
                <a:avLst/>
              </a:prstGeom>
            </p:spPr>
          </p:pic>
          <p:pic>
            <p:nvPicPr>
              <p:cNvPr id="6290" name="Graphic 6289">
                <a:extLst>
                  <a:ext uri="{FF2B5EF4-FFF2-40B4-BE49-F238E27FC236}">
                    <a16:creationId xmlns:a16="http://schemas.microsoft.com/office/drawing/2014/main" id="{F9A0AA37-E3AC-C859-A58A-9755BA75CA9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5290604" y="1429490"/>
                <a:ext cx="507264" cy="353158"/>
              </a:xfrm>
              <a:prstGeom prst="rect">
                <a:avLst/>
              </a:prstGeom>
            </p:spPr>
          </p:pic>
        </p:grpSp>
      </p:grpSp>
      <p:sp>
        <p:nvSpPr>
          <p:cNvPr id="6299" name="TextBox 6298">
            <a:extLst>
              <a:ext uri="{FF2B5EF4-FFF2-40B4-BE49-F238E27FC236}">
                <a16:creationId xmlns:a16="http://schemas.microsoft.com/office/drawing/2014/main" id="{187FA073-8439-FBD9-2F21-BBF4D9BBBCF0}"/>
              </a:ext>
            </a:extLst>
          </p:cNvPr>
          <p:cNvSpPr txBox="1"/>
          <p:nvPr/>
        </p:nvSpPr>
        <p:spPr>
          <a:xfrm>
            <a:off x="10819674" y="3403245"/>
            <a:ext cx="576000" cy="21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IL-5</a:t>
            </a:r>
          </a:p>
        </p:txBody>
      </p:sp>
      <p:grpSp>
        <p:nvGrpSpPr>
          <p:cNvPr id="6314" name="Group 6313">
            <a:extLst>
              <a:ext uri="{FF2B5EF4-FFF2-40B4-BE49-F238E27FC236}">
                <a16:creationId xmlns:a16="http://schemas.microsoft.com/office/drawing/2014/main" id="{F34DA24A-0AD7-24EE-F315-9037F711F223}"/>
              </a:ext>
            </a:extLst>
          </p:cNvPr>
          <p:cNvGrpSpPr/>
          <p:nvPr/>
        </p:nvGrpSpPr>
        <p:grpSpPr>
          <a:xfrm>
            <a:off x="9867304" y="3707580"/>
            <a:ext cx="1482728" cy="557542"/>
            <a:chOff x="9867304" y="3634087"/>
            <a:chExt cx="1482728" cy="557542"/>
          </a:xfrm>
        </p:grpSpPr>
        <p:grpSp>
          <p:nvGrpSpPr>
            <p:cNvPr id="6298" name="Group 6297">
              <a:extLst>
                <a:ext uri="{FF2B5EF4-FFF2-40B4-BE49-F238E27FC236}">
                  <a16:creationId xmlns:a16="http://schemas.microsoft.com/office/drawing/2014/main" id="{C697CAC8-9FC8-8C99-A04B-A812CA6E761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62778" y="3634087"/>
              <a:ext cx="487254" cy="557542"/>
              <a:chOff x="4807956" y="2015093"/>
              <a:chExt cx="1117190" cy="1278355"/>
            </a:xfrm>
          </p:grpSpPr>
          <p:pic>
            <p:nvPicPr>
              <p:cNvPr id="6301" name="Picture 6300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7C86845D-03C8-7933-EC81-214A33007D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07956" y="2589913"/>
                <a:ext cx="674221" cy="703535"/>
              </a:xfrm>
              <a:prstGeom prst="rect">
                <a:avLst/>
              </a:prstGeom>
            </p:spPr>
          </p:pic>
          <p:pic>
            <p:nvPicPr>
              <p:cNvPr id="6302" name="Picture 6301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E98E01E7-6785-99A5-98EA-9153ACED84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 rot="9422739">
                <a:off x="5250925" y="2015093"/>
                <a:ext cx="674221" cy="703535"/>
              </a:xfrm>
              <a:prstGeom prst="rect">
                <a:avLst/>
              </a:prstGeom>
            </p:spPr>
          </p:pic>
        </p:grpSp>
        <p:sp>
          <p:nvSpPr>
            <p:cNvPr id="6300" name="TextBox 6299">
              <a:extLst>
                <a:ext uri="{FF2B5EF4-FFF2-40B4-BE49-F238E27FC236}">
                  <a16:creationId xmlns:a16="http://schemas.microsoft.com/office/drawing/2014/main" id="{70F32245-AE31-2179-AAB5-91E77A866D24}"/>
                </a:ext>
              </a:extLst>
            </p:cNvPr>
            <p:cNvSpPr txBox="1"/>
            <p:nvPr/>
          </p:nvSpPr>
          <p:spPr>
            <a:xfrm>
              <a:off x="9867304" y="3809407"/>
              <a:ext cx="1012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Eosinophils</a:t>
              </a:r>
            </a:p>
          </p:txBody>
        </p:sp>
      </p:grpSp>
      <p:sp>
        <p:nvSpPr>
          <p:cNvPr id="6304" name="TextBox 6303">
            <a:extLst>
              <a:ext uri="{FF2B5EF4-FFF2-40B4-BE49-F238E27FC236}">
                <a16:creationId xmlns:a16="http://schemas.microsoft.com/office/drawing/2014/main" id="{2E161D89-6FB9-39C2-9071-98635EAF4DB6}"/>
              </a:ext>
            </a:extLst>
          </p:cNvPr>
          <p:cNvSpPr txBox="1"/>
          <p:nvPr/>
        </p:nvSpPr>
        <p:spPr>
          <a:xfrm>
            <a:off x="10203297" y="4485851"/>
            <a:ext cx="8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>
                <a:solidFill>
                  <a:srgbClr val="656665"/>
                </a:solidFill>
                <a:latin typeface="Calibri"/>
              </a:rPr>
              <a:t>Eosinophil</a:t>
            </a:r>
            <a:br>
              <a:rPr lang="en-US" sz="1200">
                <a:solidFill>
                  <a:srgbClr val="656665"/>
                </a:solidFill>
                <a:latin typeface="Calibri"/>
              </a:rPr>
            </a:br>
            <a:r>
              <a:rPr lang="en-US" sz="1200">
                <a:solidFill>
                  <a:srgbClr val="656665"/>
                </a:solidFill>
                <a:latin typeface="Calibri"/>
              </a:rPr>
              <a:t>activation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305" name="Straight Arrow Connector 6304">
            <a:extLst>
              <a:ext uri="{FF2B5EF4-FFF2-40B4-BE49-F238E27FC236}">
                <a16:creationId xmlns:a16="http://schemas.microsoft.com/office/drawing/2014/main" id="{3D5F5DE0-6F48-615D-262A-C3B1F9487097}"/>
              </a:ext>
            </a:extLst>
          </p:cNvPr>
          <p:cNvCxnSpPr>
            <a:cxnSpLocks/>
          </p:cNvCxnSpPr>
          <p:nvPr/>
        </p:nvCxnSpPr>
        <p:spPr>
          <a:xfrm rot="20220000" flipH="1">
            <a:off x="9636938" y="4530632"/>
            <a:ext cx="1164509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6" name="Rectangle: Rounded Corners 34">
            <a:extLst>
              <a:ext uri="{FF2B5EF4-FFF2-40B4-BE49-F238E27FC236}">
                <a16:creationId xmlns:a16="http://schemas.microsoft.com/office/drawing/2014/main" id="{25D937B0-990E-30BF-5E12-879101AEFC6F}"/>
              </a:ext>
            </a:extLst>
          </p:cNvPr>
          <p:cNvSpPr/>
          <p:nvPr/>
        </p:nvSpPr>
        <p:spPr>
          <a:xfrm rot="5400000">
            <a:off x="7321487" y="2537949"/>
            <a:ext cx="296271" cy="1444392"/>
          </a:xfrm>
          <a:custGeom>
            <a:avLst/>
            <a:gdLst>
              <a:gd name="connsiteX0" fmla="*/ 0 w 707739"/>
              <a:gd name="connsiteY0" fmla="*/ 225535 h 1445777"/>
              <a:gd name="connsiteX1" fmla="*/ 225535 w 707739"/>
              <a:gd name="connsiteY1" fmla="*/ 0 h 1445777"/>
              <a:gd name="connsiteX2" fmla="*/ 482204 w 707739"/>
              <a:gd name="connsiteY2" fmla="*/ 0 h 1445777"/>
              <a:gd name="connsiteX3" fmla="*/ 707739 w 707739"/>
              <a:gd name="connsiteY3" fmla="*/ 225535 h 1445777"/>
              <a:gd name="connsiteX4" fmla="*/ 707739 w 707739"/>
              <a:gd name="connsiteY4" fmla="*/ 1220242 h 1445777"/>
              <a:gd name="connsiteX5" fmla="*/ 482204 w 707739"/>
              <a:gd name="connsiteY5" fmla="*/ 1445777 h 1445777"/>
              <a:gd name="connsiteX6" fmla="*/ 225535 w 707739"/>
              <a:gd name="connsiteY6" fmla="*/ 1445777 h 1445777"/>
              <a:gd name="connsiteX7" fmla="*/ 0 w 707739"/>
              <a:gd name="connsiteY7" fmla="*/ 1220242 h 1445777"/>
              <a:gd name="connsiteX8" fmla="*/ 0 w 707739"/>
              <a:gd name="connsiteY8" fmla="*/ 225535 h 1445777"/>
              <a:gd name="connsiteX0" fmla="*/ 707739 w 799179"/>
              <a:gd name="connsiteY0" fmla="*/ 225535 h 1445777"/>
              <a:gd name="connsiteX1" fmla="*/ 707739 w 799179"/>
              <a:gd name="connsiteY1" fmla="*/ 1220242 h 1445777"/>
              <a:gd name="connsiteX2" fmla="*/ 482204 w 799179"/>
              <a:gd name="connsiteY2" fmla="*/ 1445777 h 1445777"/>
              <a:gd name="connsiteX3" fmla="*/ 225535 w 799179"/>
              <a:gd name="connsiteY3" fmla="*/ 1445777 h 1445777"/>
              <a:gd name="connsiteX4" fmla="*/ 0 w 799179"/>
              <a:gd name="connsiteY4" fmla="*/ 1220242 h 1445777"/>
              <a:gd name="connsiteX5" fmla="*/ 0 w 799179"/>
              <a:gd name="connsiteY5" fmla="*/ 225535 h 1445777"/>
              <a:gd name="connsiteX6" fmla="*/ 225535 w 799179"/>
              <a:gd name="connsiteY6" fmla="*/ 0 h 1445777"/>
              <a:gd name="connsiteX7" fmla="*/ 482204 w 799179"/>
              <a:gd name="connsiteY7" fmla="*/ 0 h 1445777"/>
              <a:gd name="connsiteX8" fmla="*/ 799179 w 799179"/>
              <a:gd name="connsiteY8" fmla="*/ 316975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7" fmla="*/ 482204 w 707739"/>
              <a:gd name="connsiteY7" fmla="*/ 0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0" fmla="*/ 707739 w 707739"/>
              <a:gd name="connsiteY0" fmla="*/ 0 h 1220242"/>
              <a:gd name="connsiteX1" fmla="*/ 707739 w 707739"/>
              <a:gd name="connsiteY1" fmla="*/ 994707 h 1220242"/>
              <a:gd name="connsiteX2" fmla="*/ 482204 w 707739"/>
              <a:gd name="connsiteY2" fmla="*/ 1220242 h 1220242"/>
              <a:gd name="connsiteX3" fmla="*/ 225535 w 707739"/>
              <a:gd name="connsiteY3" fmla="*/ 1220242 h 1220242"/>
              <a:gd name="connsiteX4" fmla="*/ 0 w 707739"/>
              <a:gd name="connsiteY4" fmla="*/ 994707 h 1220242"/>
              <a:gd name="connsiteX5" fmla="*/ 0 w 707739"/>
              <a:gd name="connsiteY5" fmla="*/ 0 h 1220242"/>
              <a:gd name="connsiteX0" fmla="*/ 707739 w 707739"/>
              <a:gd name="connsiteY0" fmla="*/ 994707 h 1220242"/>
              <a:gd name="connsiteX1" fmla="*/ 482204 w 707739"/>
              <a:gd name="connsiteY1" fmla="*/ 1220242 h 1220242"/>
              <a:gd name="connsiteX2" fmla="*/ 225535 w 707739"/>
              <a:gd name="connsiteY2" fmla="*/ 1220242 h 1220242"/>
              <a:gd name="connsiteX3" fmla="*/ 0 w 707739"/>
              <a:gd name="connsiteY3" fmla="*/ 994707 h 1220242"/>
              <a:gd name="connsiteX4" fmla="*/ 0 w 707739"/>
              <a:gd name="connsiteY4" fmla="*/ 0 h 1220242"/>
              <a:gd name="connsiteX0" fmla="*/ 482204 w 482204"/>
              <a:gd name="connsiteY0" fmla="*/ 1220242 h 1220242"/>
              <a:gd name="connsiteX1" fmla="*/ 225535 w 482204"/>
              <a:gd name="connsiteY1" fmla="*/ 1220242 h 1220242"/>
              <a:gd name="connsiteX2" fmla="*/ 0 w 482204"/>
              <a:gd name="connsiteY2" fmla="*/ 994707 h 1220242"/>
              <a:gd name="connsiteX3" fmla="*/ 0 w 482204"/>
              <a:gd name="connsiteY3" fmla="*/ 0 h 12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204" h="1220242">
                <a:moveTo>
                  <a:pt x="482204" y="1220242"/>
                </a:moveTo>
                <a:lnTo>
                  <a:pt x="225535" y="1220242"/>
                </a:lnTo>
                <a:cubicBezTo>
                  <a:pt x="100975" y="1220242"/>
                  <a:pt x="0" y="1119267"/>
                  <a:pt x="0" y="994707"/>
                </a:cubicBez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656665"/>
            </a:solidFill>
            <a:round/>
            <a:headEnd type="triangle" w="lg" len="me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12" name="Rectangle: Rounded Corners 34">
            <a:extLst>
              <a:ext uri="{FF2B5EF4-FFF2-40B4-BE49-F238E27FC236}">
                <a16:creationId xmlns:a16="http://schemas.microsoft.com/office/drawing/2014/main" id="{BF6C5F7B-8BD4-3CCA-4F68-861B61F03AFE}"/>
              </a:ext>
            </a:extLst>
          </p:cNvPr>
          <p:cNvSpPr/>
          <p:nvPr/>
        </p:nvSpPr>
        <p:spPr>
          <a:xfrm rot="16200000" flipH="1">
            <a:off x="10236073" y="2537949"/>
            <a:ext cx="296271" cy="1444392"/>
          </a:xfrm>
          <a:custGeom>
            <a:avLst/>
            <a:gdLst>
              <a:gd name="connsiteX0" fmla="*/ 0 w 707739"/>
              <a:gd name="connsiteY0" fmla="*/ 225535 h 1445777"/>
              <a:gd name="connsiteX1" fmla="*/ 225535 w 707739"/>
              <a:gd name="connsiteY1" fmla="*/ 0 h 1445777"/>
              <a:gd name="connsiteX2" fmla="*/ 482204 w 707739"/>
              <a:gd name="connsiteY2" fmla="*/ 0 h 1445777"/>
              <a:gd name="connsiteX3" fmla="*/ 707739 w 707739"/>
              <a:gd name="connsiteY3" fmla="*/ 225535 h 1445777"/>
              <a:gd name="connsiteX4" fmla="*/ 707739 w 707739"/>
              <a:gd name="connsiteY4" fmla="*/ 1220242 h 1445777"/>
              <a:gd name="connsiteX5" fmla="*/ 482204 w 707739"/>
              <a:gd name="connsiteY5" fmla="*/ 1445777 h 1445777"/>
              <a:gd name="connsiteX6" fmla="*/ 225535 w 707739"/>
              <a:gd name="connsiteY6" fmla="*/ 1445777 h 1445777"/>
              <a:gd name="connsiteX7" fmla="*/ 0 w 707739"/>
              <a:gd name="connsiteY7" fmla="*/ 1220242 h 1445777"/>
              <a:gd name="connsiteX8" fmla="*/ 0 w 707739"/>
              <a:gd name="connsiteY8" fmla="*/ 225535 h 1445777"/>
              <a:gd name="connsiteX0" fmla="*/ 707739 w 799179"/>
              <a:gd name="connsiteY0" fmla="*/ 225535 h 1445777"/>
              <a:gd name="connsiteX1" fmla="*/ 707739 w 799179"/>
              <a:gd name="connsiteY1" fmla="*/ 1220242 h 1445777"/>
              <a:gd name="connsiteX2" fmla="*/ 482204 w 799179"/>
              <a:gd name="connsiteY2" fmla="*/ 1445777 h 1445777"/>
              <a:gd name="connsiteX3" fmla="*/ 225535 w 799179"/>
              <a:gd name="connsiteY3" fmla="*/ 1445777 h 1445777"/>
              <a:gd name="connsiteX4" fmla="*/ 0 w 799179"/>
              <a:gd name="connsiteY4" fmla="*/ 1220242 h 1445777"/>
              <a:gd name="connsiteX5" fmla="*/ 0 w 799179"/>
              <a:gd name="connsiteY5" fmla="*/ 225535 h 1445777"/>
              <a:gd name="connsiteX6" fmla="*/ 225535 w 799179"/>
              <a:gd name="connsiteY6" fmla="*/ 0 h 1445777"/>
              <a:gd name="connsiteX7" fmla="*/ 482204 w 799179"/>
              <a:gd name="connsiteY7" fmla="*/ 0 h 1445777"/>
              <a:gd name="connsiteX8" fmla="*/ 799179 w 799179"/>
              <a:gd name="connsiteY8" fmla="*/ 316975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7" fmla="*/ 482204 w 707739"/>
              <a:gd name="connsiteY7" fmla="*/ 0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0" fmla="*/ 707739 w 707739"/>
              <a:gd name="connsiteY0" fmla="*/ 0 h 1220242"/>
              <a:gd name="connsiteX1" fmla="*/ 707739 w 707739"/>
              <a:gd name="connsiteY1" fmla="*/ 994707 h 1220242"/>
              <a:gd name="connsiteX2" fmla="*/ 482204 w 707739"/>
              <a:gd name="connsiteY2" fmla="*/ 1220242 h 1220242"/>
              <a:gd name="connsiteX3" fmla="*/ 225535 w 707739"/>
              <a:gd name="connsiteY3" fmla="*/ 1220242 h 1220242"/>
              <a:gd name="connsiteX4" fmla="*/ 0 w 707739"/>
              <a:gd name="connsiteY4" fmla="*/ 994707 h 1220242"/>
              <a:gd name="connsiteX5" fmla="*/ 0 w 707739"/>
              <a:gd name="connsiteY5" fmla="*/ 0 h 1220242"/>
              <a:gd name="connsiteX0" fmla="*/ 707739 w 707739"/>
              <a:gd name="connsiteY0" fmla="*/ 994707 h 1220242"/>
              <a:gd name="connsiteX1" fmla="*/ 482204 w 707739"/>
              <a:gd name="connsiteY1" fmla="*/ 1220242 h 1220242"/>
              <a:gd name="connsiteX2" fmla="*/ 225535 w 707739"/>
              <a:gd name="connsiteY2" fmla="*/ 1220242 h 1220242"/>
              <a:gd name="connsiteX3" fmla="*/ 0 w 707739"/>
              <a:gd name="connsiteY3" fmla="*/ 994707 h 1220242"/>
              <a:gd name="connsiteX4" fmla="*/ 0 w 707739"/>
              <a:gd name="connsiteY4" fmla="*/ 0 h 1220242"/>
              <a:gd name="connsiteX0" fmla="*/ 482204 w 482204"/>
              <a:gd name="connsiteY0" fmla="*/ 1220242 h 1220242"/>
              <a:gd name="connsiteX1" fmla="*/ 225535 w 482204"/>
              <a:gd name="connsiteY1" fmla="*/ 1220242 h 1220242"/>
              <a:gd name="connsiteX2" fmla="*/ 0 w 482204"/>
              <a:gd name="connsiteY2" fmla="*/ 994707 h 1220242"/>
              <a:gd name="connsiteX3" fmla="*/ 0 w 482204"/>
              <a:gd name="connsiteY3" fmla="*/ 0 h 12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204" h="1220242">
                <a:moveTo>
                  <a:pt x="482204" y="1220242"/>
                </a:moveTo>
                <a:lnTo>
                  <a:pt x="225535" y="1220242"/>
                </a:lnTo>
                <a:cubicBezTo>
                  <a:pt x="100975" y="1220242"/>
                  <a:pt x="0" y="1119267"/>
                  <a:pt x="0" y="994707"/>
                </a:cubicBez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656665"/>
            </a:solidFill>
            <a:round/>
            <a:headEnd type="triangle" w="lg" len="me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316" name="Straight Arrow Connector 6315">
            <a:extLst>
              <a:ext uri="{FF2B5EF4-FFF2-40B4-BE49-F238E27FC236}">
                <a16:creationId xmlns:a16="http://schemas.microsoft.com/office/drawing/2014/main" id="{44C8B09F-780F-9767-05BD-AFB2570A81B5}"/>
              </a:ext>
            </a:extLst>
          </p:cNvPr>
          <p:cNvCxnSpPr>
            <a:cxnSpLocks/>
          </p:cNvCxnSpPr>
          <p:nvPr/>
        </p:nvCxnSpPr>
        <p:spPr>
          <a:xfrm rot="1380000">
            <a:off x="7128000" y="4535580"/>
            <a:ext cx="1164509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18" name="Group 6317">
            <a:extLst>
              <a:ext uri="{FF2B5EF4-FFF2-40B4-BE49-F238E27FC236}">
                <a16:creationId xmlns:a16="http://schemas.microsoft.com/office/drawing/2014/main" id="{0D3AD043-487A-7792-6600-ECD480458317}"/>
              </a:ext>
            </a:extLst>
          </p:cNvPr>
          <p:cNvGrpSpPr/>
          <p:nvPr/>
        </p:nvGrpSpPr>
        <p:grpSpPr>
          <a:xfrm>
            <a:off x="7524000" y="4319580"/>
            <a:ext cx="350578" cy="404195"/>
            <a:chOff x="7611444" y="4282071"/>
            <a:chExt cx="350578" cy="404195"/>
          </a:xfrm>
        </p:grpSpPr>
        <p:sp>
          <p:nvSpPr>
            <p:cNvPr id="6317" name="Oval 6316">
              <a:extLst>
                <a:ext uri="{FF2B5EF4-FFF2-40B4-BE49-F238E27FC236}">
                  <a16:creationId xmlns:a16="http://schemas.microsoft.com/office/drawing/2014/main" id="{D685BC70-3996-0613-25B3-348BC1D3056E}"/>
                </a:ext>
              </a:extLst>
            </p:cNvPr>
            <p:cNvSpPr/>
            <p:nvPr/>
          </p:nvSpPr>
          <p:spPr>
            <a:xfrm>
              <a:off x="7611444" y="4282071"/>
              <a:ext cx="350578" cy="4041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F230CE8-576B-5872-ED27-DA2B8ABEF2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614743" y="4338667"/>
              <a:ext cx="315767" cy="311890"/>
              <a:chOff x="3440699" y="2817267"/>
              <a:chExt cx="645514" cy="721122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E93B1E4-6C66-9049-214B-76AC3514F5E0}"/>
                  </a:ext>
                </a:extLst>
              </p:cNvPr>
              <p:cNvSpPr/>
              <p:nvPr/>
            </p:nvSpPr>
            <p:spPr>
              <a:xfrm rot="18271842">
                <a:off x="3480124" y="2921123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A358FD8-6D7F-97B9-14E2-224BD94614F8}"/>
                  </a:ext>
                </a:extLst>
              </p:cNvPr>
              <p:cNvSpPr/>
              <p:nvPr/>
            </p:nvSpPr>
            <p:spPr>
              <a:xfrm rot="19219147">
                <a:off x="3681344" y="3245086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D203136-5C7F-DA81-7B69-6AAE32A45253}"/>
                  </a:ext>
                </a:extLst>
              </p:cNvPr>
              <p:cNvSpPr/>
              <p:nvPr/>
            </p:nvSpPr>
            <p:spPr>
              <a:xfrm rot="5400000">
                <a:off x="3488054" y="3179205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BA64B5E-147E-148F-A3A8-FF4BA9D0020B}"/>
                  </a:ext>
                </a:extLst>
              </p:cNvPr>
              <p:cNvSpPr/>
              <p:nvPr/>
            </p:nvSpPr>
            <p:spPr>
              <a:xfrm rot="18179516">
                <a:off x="3645291" y="2809652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FD9931E-F7C6-51BB-FC43-1F6A825CAA19}"/>
                  </a:ext>
                </a:extLst>
              </p:cNvPr>
              <p:cNvSpPr/>
              <p:nvPr/>
            </p:nvSpPr>
            <p:spPr>
              <a:xfrm rot="18390112">
                <a:off x="3810606" y="2777842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9D5747C-60A3-EB07-EFF4-D7228229030E}"/>
                  </a:ext>
                </a:extLst>
              </p:cNvPr>
              <p:cNvSpPr/>
              <p:nvPr/>
            </p:nvSpPr>
            <p:spPr>
              <a:xfrm rot="18244029">
                <a:off x="3835440" y="3053986"/>
                <a:ext cx="158196" cy="199417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641CC2D-07B1-3010-A044-AEC711C2FB46}"/>
                  </a:ext>
                </a:extLst>
              </p:cNvPr>
              <p:cNvSpPr/>
              <p:nvPr/>
            </p:nvSpPr>
            <p:spPr>
              <a:xfrm rot="20611673">
                <a:off x="3923608" y="3271767"/>
                <a:ext cx="162605" cy="222779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9299C24D-4CBB-213E-524A-17B0C903D0EC}"/>
              </a:ext>
            </a:extLst>
          </p:cNvPr>
          <p:cNvSpPr/>
          <p:nvPr/>
        </p:nvSpPr>
        <p:spPr>
          <a:xfrm>
            <a:off x="568583" y="1376362"/>
            <a:ext cx="5416583" cy="325983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>
                <a:solidFill>
                  <a:schemeClr val="bg1"/>
                </a:solidFill>
              </a:rPr>
              <a:t>T2 biomarkers are associated with mucus plugging</a:t>
            </a:r>
            <a:r>
              <a:rPr lang="en-GB" baseline="3000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4" name="Freeform 123">
            <a:extLst>
              <a:ext uri="{FF2B5EF4-FFF2-40B4-BE49-F238E27FC236}">
                <a16:creationId xmlns:a16="http://schemas.microsoft.com/office/drawing/2014/main" id="{D5A6421F-2156-2862-6535-D4C162090BE6}"/>
              </a:ext>
            </a:extLst>
          </p:cNvPr>
          <p:cNvSpPr>
            <a:spLocks noEditPoints="1"/>
          </p:cNvSpPr>
          <p:nvPr/>
        </p:nvSpPr>
        <p:spPr bwMode="auto">
          <a:xfrm>
            <a:off x="4246563" y="3339730"/>
            <a:ext cx="347663" cy="477838"/>
          </a:xfrm>
          <a:custGeom>
            <a:avLst/>
            <a:gdLst>
              <a:gd name="T0" fmla="*/ 0 w 371"/>
              <a:gd name="T1" fmla="*/ 0 h 511"/>
              <a:gd name="T2" fmla="*/ 0 w 371"/>
              <a:gd name="T3" fmla="*/ 0 h 511"/>
              <a:gd name="T4" fmla="*/ 371 w 371"/>
              <a:gd name="T5" fmla="*/ 0 h 511"/>
              <a:gd name="T6" fmla="*/ 371 w 371"/>
              <a:gd name="T7" fmla="*/ 511 h 511"/>
              <a:gd name="T8" fmla="*/ 0 w 371"/>
              <a:gd name="T9" fmla="*/ 511 h 511"/>
              <a:gd name="T10" fmla="*/ 0 w 371"/>
              <a:gd name="T11" fmla="*/ 0 h 511"/>
              <a:gd name="T12" fmla="*/ 0 w 371"/>
              <a:gd name="T13" fmla="*/ 0 h 511"/>
              <a:gd name="T14" fmla="*/ 0 w 371"/>
              <a:gd name="T15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1" h="511">
                <a:moveTo>
                  <a:pt x="0" y="0"/>
                </a:moveTo>
                <a:lnTo>
                  <a:pt x="0" y="0"/>
                </a:lnTo>
                <a:lnTo>
                  <a:pt x="371" y="0"/>
                </a:lnTo>
                <a:lnTo>
                  <a:pt x="371" y="511"/>
                </a:lnTo>
                <a:lnTo>
                  <a:pt x="0" y="511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127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E9BE69-3F3F-323C-3DAF-273AA9732F7F}"/>
              </a:ext>
            </a:extLst>
          </p:cNvPr>
          <p:cNvGrpSpPr/>
          <p:nvPr/>
        </p:nvGrpSpPr>
        <p:grpSpPr>
          <a:xfrm>
            <a:off x="4252712" y="2674569"/>
            <a:ext cx="336751" cy="1641474"/>
            <a:chOff x="2973187" y="2816226"/>
            <a:chExt cx="336751" cy="2415383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EF18C91-0B1B-8A8F-FC9F-777C5B1A1C67}"/>
                </a:ext>
              </a:extLst>
            </p:cNvPr>
            <p:cNvCxnSpPr>
              <a:cxnSpLocks/>
            </p:cNvCxnSpPr>
            <p:nvPr/>
          </p:nvCxnSpPr>
          <p:spPr>
            <a:xfrm>
              <a:off x="2973187" y="4168771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814DEBF-5D00-7881-588F-E018D6EEE55F}"/>
                </a:ext>
              </a:extLst>
            </p:cNvPr>
            <p:cNvGrpSpPr/>
            <p:nvPr/>
          </p:nvGrpSpPr>
          <p:grpSpPr>
            <a:xfrm>
              <a:off x="3064393" y="2816226"/>
              <a:ext cx="154339" cy="976429"/>
              <a:chOff x="3063980" y="2816226"/>
              <a:chExt cx="154339" cy="976429"/>
            </a:xfrm>
          </p:grpSpPr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1C00A112-6DE2-119A-C675-64808423BA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3980" y="2816226"/>
                <a:ext cx="1543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F2E8F37B-E969-523E-095F-8CFB8D9397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1150" y="2816226"/>
                <a:ext cx="0" cy="9764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886211-9AA2-C5B6-4D84-B57D3A2629A8}"/>
                </a:ext>
              </a:extLst>
            </p:cNvPr>
            <p:cNvCxnSpPr>
              <a:cxnSpLocks/>
            </p:cNvCxnSpPr>
            <p:nvPr/>
          </p:nvCxnSpPr>
          <p:spPr>
            <a:xfrm>
              <a:off x="3064393" y="5231609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B76565D4-7DDD-0829-2E59-EC6CA7C9D89F}"/>
                </a:ext>
              </a:extLst>
            </p:cNvPr>
            <p:cNvCxnSpPr>
              <a:cxnSpLocks/>
            </p:cNvCxnSpPr>
            <p:nvPr/>
          </p:nvCxnSpPr>
          <p:spPr>
            <a:xfrm>
              <a:off x="3141562" y="4498116"/>
              <a:ext cx="0" cy="73349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Freeform 26">
            <a:extLst>
              <a:ext uri="{FF2B5EF4-FFF2-40B4-BE49-F238E27FC236}">
                <a16:creationId xmlns:a16="http://schemas.microsoft.com/office/drawing/2014/main" id="{ACD3F33D-681D-5ECC-E305-A57113A53B36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4128718"/>
            <a:ext cx="342900" cy="1042988"/>
          </a:xfrm>
          <a:custGeom>
            <a:avLst/>
            <a:gdLst>
              <a:gd name="T0" fmla="*/ 0 w 366"/>
              <a:gd name="T1" fmla="*/ 0 h 1114"/>
              <a:gd name="T2" fmla="*/ 0 w 366"/>
              <a:gd name="T3" fmla="*/ 0 h 1114"/>
              <a:gd name="T4" fmla="*/ 366 w 366"/>
              <a:gd name="T5" fmla="*/ 0 h 1114"/>
              <a:gd name="T6" fmla="*/ 366 w 366"/>
              <a:gd name="T7" fmla="*/ 1114 h 1114"/>
              <a:gd name="T8" fmla="*/ 0 w 366"/>
              <a:gd name="T9" fmla="*/ 1114 h 1114"/>
              <a:gd name="T10" fmla="*/ 0 w 366"/>
              <a:gd name="T11" fmla="*/ 0 h 1114"/>
              <a:gd name="T12" fmla="*/ 0 w 366"/>
              <a:gd name="T13" fmla="*/ 0 h 1114"/>
              <a:gd name="T14" fmla="*/ 0 w 366"/>
              <a:gd name="T15" fmla="*/ 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1114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1114"/>
                </a:lnTo>
                <a:lnTo>
                  <a:pt x="0" y="1114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1A594194-A744-C91A-ACA7-9492727A5562}"/>
              </a:ext>
            </a:extLst>
          </p:cNvPr>
          <p:cNvSpPr>
            <a:spLocks noEditPoints="1"/>
          </p:cNvSpPr>
          <p:nvPr/>
        </p:nvSpPr>
        <p:spPr bwMode="auto">
          <a:xfrm>
            <a:off x="2449513" y="5147893"/>
            <a:ext cx="344487" cy="96838"/>
          </a:xfrm>
          <a:custGeom>
            <a:avLst/>
            <a:gdLst>
              <a:gd name="T0" fmla="*/ 0 w 366"/>
              <a:gd name="T1" fmla="*/ 0 h 104"/>
              <a:gd name="T2" fmla="*/ 0 w 366"/>
              <a:gd name="T3" fmla="*/ 0 h 104"/>
              <a:gd name="T4" fmla="*/ 366 w 366"/>
              <a:gd name="T5" fmla="*/ 0 h 104"/>
              <a:gd name="T6" fmla="*/ 366 w 366"/>
              <a:gd name="T7" fmla="*/ 104 h 104"/>
              <a:gd name="T8" fmla="*/ 0 w 366"/>
              <a:gd name="T9" fmla="*/ 104 h 104"/>
              <a:gd name="T10" fmla="*/ 0 w 366"/>
              <a:gd name="T11" fmla="*/ 0 h 104"/>
              <a:gd name="T12" fmla="*/ 0 w 366"/>
              <a:gd name="T13" fmla="*/ 0 h 104"/>
              <a:gd name="T14" fmla="*/ 0 w 366"/>
              <a:gd name="T15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104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104"/>
                </a:lnTo>
                <a:lnTo>
                  <a:pt x="0" y="104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cxnSp>
        <p:nvCxnSpPr>
          <p:cNvPr id="5568" name="Straight Connector 5567">
            <a:extLst>
              <a:ext uri="{FF2B5EF4-FFF2-40B4-BE49-F238E27FC236}">
                <a16:creationId xmlns:a16="http://schemas.microsoft.com/office/drawing/2014/main" id="{8FB7DD49-6477-19D2-7881-25F523317504}"/>
              </a:ext>
            </a:extLst>
          </p:cNvPr>
          <p:cNvCxnSpPr>
            <a:cxnSpLocks/>
          </p:cNvCxnSpPr>
          <p:nvPr/>
        </p:nvCxnSpPr>
        <p:spPr>
          <a:xfrm>
            <a:off x="4170362" y="3674692"/>
            <a:ext cx="1627982" cy="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9" name="Freeform: Shape 5568">
            <a:extLst>
              <a:ext uri="{FF2B5EF4-FFF2-40B4-BE49-F238E27FC236}">
                <a16:creationId xmlns:a16="http://schemas.microsoft.com/office/drawing/2014/main" id="{37EF15CD-FD58-D91B-23DB-F86A48E5E63C}"/>
              </a:ext>
            </a:extLst>
          </p:cNvPr>
          <p:cNvSpPr/>
          <p:nvPr/>
        </p:nvSpPr>
        <p:spPr>
          <a:xfrm>
            <a:off x="1325562" y="2099893"/>
            <a:ext cx="2094895" cy="3149600"/>
          </a:xfrm>
          <a:custGeom>
            <a:avLst/>
            <a:gdLst>
              <a:gd name="connsiteX0" fmla="*/ 0 w 1828800"/>
              <a:gd name="connsiteY0" fmla="*/ 0 h 2019300"/>
              <a:gd name="connsiteX1" fmla="*/ 0 w 1828800"/>
              <a:gd name="connsiteY1" fmla="*/ 2019300 h 2019300"/>
              <a:gd name="connsiteX2" fmla="*/ 1828800 w 1828800"/>
              <a:gd name="connsiteY2" fmla="*/ 201930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0" h="2019300">
                <a:moveTo>
                  <a:pt x="0" y="0"/>
                </a:moveTo>
                <a:lnTo>
                  <a:pt x="0" y="2019300"/>
                </a:lnTo>
                <a:lnTo>
                  <a:pt x="1828800" y="2019300"/>
                </a:lnTo>
              </a:path>
            </a:pathLst>
          </a:custGeom>
          <a:noFill/>
          <a:ln w="12700" cap="sq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70" name="Rectangle 5569">
            <a:extLst>
              <a:ext uri="{FF2B5EF4-FFF2-40B4-BE49-F238E27FC236}">
                <a16:creationId xmlns:a16="http://schemas.microsoft.com/office/drawing/2014/main" id="{8C9059BB-093A-5326-8CCB-277B4D01D37E}"/>
              </a:ext>
            </a:extLst>
          </p:cNvPr>
          <p:cNvSpPr/>
          <p:nvPr/>
        </p:nvSpPr>
        <p:spPr>
          <a:xfrm>
            <a:off x="558875" y="1376363"/>
            <a:ext cx="5436000" cy="4645025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71" name="Rectangle 5570">
            <a:extLst>
              <a:ext uri="{FF2B5EF4-FFF2-40B4-BE49-F238E27FC236}">
                <a16:creationId xmlns:a16="http://schemas.microsoft.com/office/drawing/2014/main" id="{F1C1EE5C-959F-E2E3-05B2-12846175684F}"/>
              </a:ext>
            </a:extLst>
          </p:cNvPr>
          <p:cNvSpPr/>
          <p:nvPr/>
        </p:nvSpPr>
        <p:spPr>
          <a:xfrm>
            <a:off x="568583" y="1376362"/>
            <a:ext cx="5416583" cy="540000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700" dirty="0">
                <a:solidFill>
                  <a:schemeClr val="bg1"/>
                </a:solidFill>
              </a:rPr>
              <a:t>T2 biomarkers and reduced lung function </a:t>
            </a:r>
            <a:br>
              <a:rPr lang="en-GB" sz="1700" dirty="0">
                <a:solidFill>
                  <a:schemeClr val="bg1"/>
                </a:solidFill>
              </a:rPr>
            </a:br>
            <a:r>
              <a:rPr lang="en-GB" sz="1700" dirty="0">
                <a:solidFill>
                  <a:schemeClr val="bg1"/>
                </a:solidFill>
              </a:rPr>
              <a:t>are associated with mucus plugging</a:t>
            </a:r>
            <a:r>
              <a:rPr lang="en-GB" sz="1700" baseline="300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5572" name="Freeform 5">
            <a:extLst>
              <a:ext uri="{FF2B5EF4-FFF2-40B4-BE49-F238E27FC236}">
                <a16:creationId xmlns:a16="http://schemas.microsoft.com/office/drawing/2014/main" id="{998EA9EF-7EE4-2AF4-1314-96B0D44C68BE}"/>
              </a:ext>
            </a:extLst>
          </p:cNvPr>
          <p:cNvSpPr>
            <a:spLocks noEditPoints="1"/>
          </p:cNvSpPr>
          <p:nvPr/>
        </p:nvSpPr>
        <p:spPr bwMode="auto">
          <a:xfrm>
            <a:off x="1412875" y="5212980"/>
            <a:ext cx="344487" cy="36513"/>
          </a:xfrm>
          <a:custGeom>
            <a:avLst/>
            <a:gdLst>
              <a:gd name="T0" fmla="*/ 0 w 366"/>
              <a:gd name="T1" fmla="*/ 0 h 39"/>
              <a:gd name="T2" fmla="*/ 0 w 366"/>
              <a:gd name="T3" fmla="*/ 0 h 39"/>
              <a:gd name="T4" fmla="*/ 366 w 366"/>
              <a:gd name="T5" fmla="*/ 0 h 39"/>
              <a:gd name="T6" fmla="*/ 366 w 366"/>
              <a:gd name="T7" fmla="*/ 39 h 39"/>
              <a:gd name="T8" fmla="*/ 0 w 366"/>
              <a:gd name="T9" fmla="*/ 39 h 39"/>
              <a:gd name="T10" fmla="*/ 0 w 366"/>
              <a:gd name="T11" fmla="*/ 0 h 39"/>
              <a:gd name="T12" fmla="*/ 0 w 366"/>
              <a:gd name="T13" fmla="*/ 0 h 39"/>
              <a:gd name="T14" fmla="*/ 0 w 366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39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39"/>
                </a:lnTo>
                <a:lnTo>
                  <a:pt x="0" y="39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4" name="Freeform 6">
            <a:extLst>
              <a:ext uri="{FF2B5EF4-FFF2-40B4-BE49-F238E27FC236}">
                <a16:creationId xmlns:a16="http://schemas.microsoft.com/office/drawing/2014/main" id="{DF84DC2E-9C8B-53CC-F39E-BBB375753E77}"/>
              </a:ext>
            </a:extLst>
          </p:cNvPr>
          <p:cNvSpPr>
            <a:spLocks noEditPoints="1"/>
          </p:cNvSpPr>
          <p:nvPr/>
        </p:nvSpPr>
        <p:spPr bwMode="auto">
          <a:xfrm>
            <a:off x="1412875" y="5212980"/>
            <a:ext cx="344487" cy="36513"/>
          </a:xfrm>
          <a:custGeom>
            <a:avLst/>
            <a:gdLst>
              <a:gd name="T0" fmla="*/ 0 w 366"/>
              <a:gd name="T1" fmla="*/ 0 h 39"/>
              <a:gd name="T2" fmla="*/ 0 w 366"/>
              <a:gd name="T3" fmla="*/ 0 h 39"/>
              <a:gd name="T4" fmla="*/ 366 w 366"/>
              <a:gd name="T5" fmla="*/ 0 h 39"/>
              <a:gd name="T6" fmla="*/ 366 w 366"/>
              <a:gd name="T7" fmla="*/ 39 h 39"/>
              <a:gd name="T8" fmla="*/ 0 w 366"/>
              <a:gd name="T9" fmla="*/ 39 h 39"/>
              <a:gd name="T10" fmla="*/ 0 w 366"/>
              <a:gd name="T11" fmla="*/ 0 h 39"/>
              <a:gd name="T12" fmla="*/ 0 w 366"/>
              <a:gd name="T13" fmla="*/ 0 h 39"/>
              <a:gd name="T14" fmla="*/ 0 w 366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39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39"/>
                </a:lnTo>
                <a:lnTo>
                  <a:pt x="0" y="39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5" name="Freeform 8">
            <a:extLst>
              <a:ext uri="{FF2B5EF4-FFF2-40B4-BE49-F238E27FC236}">
                <a16:creationId xmlns:a16="http://schemas.microsoft.com/office/drawing/2014/main" id="{7CC98B9D-EE66-DEC6-6D78-482D3EAC30BB}"/>
              </a:ext>
            </a:extLst>
          </p:cNvPr>
          <p:cNvSpPr>
            <a:spLocks/>
          </p:cNvSpPr>
          <p:nvPr/>
        </p:nvSpPr>
        <p:spPr bwMode="auto">
          <a:xfrm>
            <a:off x="1554560" y="5115031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0"/>
                  <a:pt x="59" y="37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7"/>
                  <a:pt x="0" y="20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6" name="Freeform 9">
            <a:extLst>
              <a:ext uri="{FF2B5EF4-FFF2-40B4-BE49-F238E27FC236}">
                <a16:creationId xmlns:a16="http://schemas.microsoft.com/office/drawing/2014/main" id="{3C1E4AF8-FB40-BFC6-F6E7-E18D1915101D}"/>
              </a:ext>
            </a:extLst>
          </p:cNvPr>
          <p:cNvSpPr>
            <a:spLocks/>
          </p:cNvSpPr>
          <p:nvPr/>
        </p:nvSpPr>
        <p:spPr bwMode="auto">
          <a:xfrm>
            <a:off x="1554560" y="5048356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0"/>
                  <a:pt x="59" y="37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7"/>
                  <a:pt x="0" y="20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7" name="Freeform 10">
            <a:extLst>
              <a:ext uri="{FF2B5EF4-FFF2-40B4-BE49-F238E27FC236}">
                <a16:creationId xmlns:a16="http://schemas.microsoft.com/office/drawing/2014/main" id="{0660430A-2FC1-7084-064A-1050A746FEE1}"/>
              </a:ext>
            </a:extLst>
          </p:cNvPr>
          <p:cNvSpPr>
            <a:spLocks noEditPoints="1"/>
          </p:cNvSpPr>
          <p:nvPr/>
        </p:nvSpPr>
        <p:spPr bwMode="auto">
          <a:xfrm>
            <a:off x="1931988" y="5201868"/>
            <a:ext cx="342900" cy="47625"/>
          </a:xfrm>
          <a:custGeom>
            <a:avLst/>
            <a:gdLst>
              <a:gd name="T0" fmla="*/ 0 w 366"/>
              <a:gd name="T1" fmla="*/ 0 h 51"/>
              <a:gd name="T2" fmla="*/ 0 w 366"/>
              <a:gd name="T3" fmla="*/ 0 h 51"/>
              <a:gd name="T4" fmla="*/ 366 w 366"/>
              <a:gd name="T5" fmla="*/ 0 h 51"/>
              <a:gd name="T6" fmla="*/ 366 w 366"/>
              <a:gd name="T7" fmla="*/ 51 h 51"/>
              <a:gd name="T8" fmla="*/ 0 w 366"/>
              <a:gd name="T9" fmla="*/ 51 h 51"/>
              <a:gd name="T10" fmla="*/ 0 w 366"/>
              <a:gd name="T11" fmla="*/ 0 h 51"/>
              <a:gd name="T12" fmla="*/ 0 w 366"/>
              <a:gd name="T13" fmla="*/ 0 h 51"/>
              <a:gd name="T14" fmla="*/ 0 w 366"/>
              <a:gd name="T15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51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51"/>
                </a:lnTo>
                <a:lnTo>
                  <a:pt x="0" y="51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127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8" name="Freeform 13">
            <a:extLst>
              <a:ext uri="{FF2B5EF4-FFF2-40B4-BE49-F238E27FC236}">
                <a16:creationId xmlns:a16="http://schemas.microsoft.com/office/drawing/2014/main" id="{DDFE9E58-E899-043A-E91A-E997D870C06A}"/>
              </a:ext>
            </a:extLst>
          </p:cNvPr>
          <p:cNvSpPr>
            <a:spLocks/>
          </p:cNvSpPr>
          <p:nvPr/>
        </p:nvSpPr>
        <p:spPr bwMode="auto">
          <a:xfrm>
            <a:off x="2072085" y="4748319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0"/>
                  <a:pt x="59" y="37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7"/>
                  <a:pt x="0" y="20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9" name="Freeform 14">
            <a:extLst>
              <a:ext uri="{FF2B5EF4-FFF2-40B4-BE49-F238E27FC236}">
                <a16:creationId xmlns:a16="http://schemas.microsoft.com/office/drawing/2014/main" id="{151785D0-44F4-9C4F-BF4A-2D8349FE8D43}"/>
              </a:ext>
            </a:extLst>
          </p:cNvPr>
          <p:cNvSpPr>
            <a:spLocks/>
          </p:cNvSpPr>
          <p:nvPr/>
        </p:nvSpPr>
        <p:spPr bwMode="auto">
          <a:xfrm>
            <a:off x="2127726" y="5087965"/>
            <a:ext cx="59373" cy="61119"/>
          </a:xfrm>
          <a:custGeom>
            <a:avLst/>
            <a:gdLst>
              <a:gd name="T0" fmla="*/ 48 w 58"/>
              <a:gd name="T1" fmla="*/ 11 h 59"/>
              <a:gd name="T2" fmla="*/ 48 w 58"/>
              <a:gd name="T3" fmla="*/ 11 h 59"/>
              <a:gd name="T4" fmla="*/ 48 w 58"/>
              <a:gd name="T5" fmla="*/ 49 h 59"/>
              <a:gd name="T6" fmla="*/ 10 w 58"/>
              <a:gd name="T7" fmla="*/ 49 h 59"/>
              <a:gd name="T8" fmla="*/ 10 w 58"/>
              <a:gd name="T9" fmla="*/ 11 h 59"/>
              <a:gd name="T10" fmla="*/ 48 w 58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9">
                <a:moveTo>
                  <a:pt x="48" y="11"/>
                </a:moveTo>
                <a:lnTo>
                  <a:pt x="48" y="11"/>
                </a:lnTo>
                <a:cubicBezTo>
                  <a:pt x="58" y="21"/>
                  <a:pt x="58" y="38"/>
                  <a:pt x="48" y="49"/>
                </a:cubicBezTo>
                <a:cubicBezTo>
                  <a:pt x="37" y="59"/>
                  <a:pt x="20" y="59"/>
                  <a:pt x="10" y="49"/>
                </a:cubicBezTo>
                <a:cubicBezTo>
                  <a:pt x="0" y="38"/>
                  <a:pt x="0" y="21"/>
                  <a:pt x="10" y="11"/>
                </a:cubicBezTo>
                <a:cubicBezTo>
                  <a:pt x="20" y="0"/>
                  <a:pt x="37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0" name="Freeform 15">
            <a:extLst>
              <a:ext uri="{FF2B5EF4-FFF2-40B4-BE49-F238E27FC236}">
                <a16:creationId xmlns:a16="http://schemas.microsoft.com/office/drawing/2014/main" id="{3BC44877-A607-91B0-BC92-004B37D9118B}"/>
              </a:ext>
            </a:extLst>
          </p:cNvPr>
          <p:cNvSpPr>
            <a:spLocks/>
          </p:cNvSpPr>
          <p:nvPr/>
        </p:nvSpPr>
        <p:spPr bwMode="auto">
          <a:xfrm>
            <a:off x="2072085" y="4570440"/>
            <a:ext cx="61118" cy="61119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1" name="Freeform 16">
            <a:extLst>
              <a:ext uri="{FF2B5EF4-FFF2-40B4-BE49-F238E27FC236}">
                <a16:creationId xmlns:a16="http://schemas.microsoft.com/office/drawing/2014/main" id="{B315D043-AE90-BB67-5865-09C55B1A6C53}"/>
              </a:ext>
            </a:extLst>
          </p:cNvPr>
          <p:cNvSpPr>
            <a:spLocks/>
          </p:cNvSpPr>
          <p:nvPr/>
        </p:nvSpPr>
        <p:spPr bwMode="auto">
          <a:xfrm>
            <a:off x="2072085" y="4843490"/>
            <a:ext cx="61118" cy="61119"/>
          </a:xfrm>
          <a:custGeom>
            <a:avLst/>
            <a:gdLst>
              <a:gd name="T0" fmla="*/ 48 w 59"/>
              <a:gd name="T1" fmla="*/ 10 h 59"/>
              <a:gd name="T2" fmla="*/ 48 w 59"/>
              <a:gd name="T3" fmla="*/ 10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0 h 59"/>
              <a:gd name="T10" fmla="*/ 48 w 59"/>
              <a:gd name="T11" fmla="*/ 1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2" name="Freeform 17">
            <a:extLst>
              <a:ext uri="{FF2B5EF4-FFF2-40B4-BE49-F238E27FC236}">
                <a16:creationId xmlns:a16="http://schemas.microsoft.com/office/drawing/2014/main" id="{44BF8D0C-A289-038F-8F1E-FDE634071112}"/>
              </a:ext>
            </a:extLst>
          </p:cNvPr>
          <p:cNvSpPr>
            <a:spLocks/>
          </p:cNvSpPr>
          <p:nvPr/>
        </p:nvSpPr>
        <p:spPr bwMode="auto">
          <a:xfrm>
            <a:off x="2072085" y="5092727"/>
            <a:ext cx="61118" cy="61119"/>
          </a:xfrm>
          <a:custGeom>
            <a:avLst/>
            <a:gdLst>
              <a:gd name="T0" fmla="*/ 48 w 59"/>
              <a:gd name="T1" fmla="*/ 11 h 59"/>
              <a:gd name="T2" fmla="*/ 48 w 59"/>
              <a:gd name="T3" fmla="*/ 11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1 h 59"/>
              <a:gd name="T10" fmla="*/ 48 w 59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1"/>
                </a:moveTo>
                <a:lnTo>
                  <a:pt x="48" y="11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1"/>
                </a:cubicBezTo>
                <a:cubicBezTo>
                  <a:pt x="21" y="0"/>
                  <a:pt x="38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3" name="Freeform 18">
            <a:extLst>
              <a:ext uri="{FF2B5EF4-FFF2-40B4-BE49-F238E27FC236}">
                <a16:creationId xmlns:a16="http://schemas.microsoft.com/office/drawing/2014/main" id="{13D3E601-8223-B4E1-2FE5-403EA100B15F}"/>
              </a:ext>
            </a:extLst>
          </p:cNvPr>
          <p:cNvSpPr>
            <a:spLocks/>
          </p:cNvSpPr>
          <p:nvPr/>
        </p:nvSpPr>
        <p:spPr bwMode="auto">
          <a:xfrm>
            <a:off x="2072085" y="4900719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4" name="Freeform 22">
            <a:extLst>
              <a:ext uri="{FF2B5EF4-FFF2-40B4-BE49-F238E27FC236}">
                <a16:creationId xmlns:a16="http://schemas.microsoft.com/office/drawing/2014/main" id="{229E7F44-43CA-E764-510F-DAC8C0CF1573}"/>
              </a:ext>
            </a:extLst>
          </p:cNvPr>
          <p:cNvSpPr>
            <a:spLocks/>
          </p:cNvSpPr>
          <p:nvPr/>
        </p:nvSpPr>
        <p:spPr bwMode="auto">
          <a:xfrm>
            <a:off x="2591197" y="4868890"/>
            <a:ext cx="61118" cy="61119"/>
          </a:xfrm>
          <a:custGeom>
            <a:avLst/>
            <a:gdLst>
              <a:gd name="T0" fmla="*/ 48 w 59"/>
              <a:gd name="T1" fmla="*/ 11 h 59"/>
              <a:gd name="T2" fmla="*/ 48 w 59"/>
              <a:gd name="T3" fmla="*/ 11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1 h 59"/>
              <a:gd name="T10" fmla="*/ 48 w 59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1"/>
                </a:moveTo>
                <a:lnTo>
                  <a:pt x="48" y="11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1"/>
                </a:cubicBezTo>
                <a:cubicBezTo>
                  <a:pt x="21" y="0"/>
                  <a:pt x="38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5" name="Freeform 23">
            <a:extLst>
              <a:ext uri="{FF2B5EF4-FFF2-40B4-BE49-F238E27FC236}">
                <a16:creationId xmlns:a16="http://schemas.microsoft.com/office/drawing/2014/main" id="{5ED97216-D11A-812A-2E9E-A59680996930}"/>
              </a:ext>
            </a:extLst>
          </p:cNvPr>
          <p:cNvSpPr>
            <a:spLocks/>
          </p:cNvSpPr>
          <p:nvPr/>
        </p:nvSpPr>
        <p:spPr bwMode="auto">
          <a:xfrm>
            <a:off x="2591197" y="4502256"/>
            <a:ext cx="61118" cy="59373"/>
          </a:xfrm>
          <a:custGeom>
            <a:avLst/>
            <a:gdLst>
              <a:gd name="T0" fmla="*/ 48 w 59"/>
              <a:gd name="T1" fmla="*/ 11 h 59"/>
              <a:gd name="T2" fmla="*/ 48 w 59"/>
              <a:gd name="T3" fmla="*/ 11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1 h 59"/>
              <a:gd name="T10" fmla="*/ 48 w 59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1"/>
                </a:moveTo>
                <a:lnTo>
                  <a:pt x="48" y="11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1"/>
                </a:cubicBezTo>
                <a:cubicBezTo>
                  <a:pt x="21" y="0"/>
                  <a:pt x="38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6" name="Freeform 24">
            <a:extLst>
              <a:ext uri="{FF2B5EF4-FFF2-40B4-BE49-F238E27FC236}">
                <a16:creationId xmlns:a16="http://schemas.microsoft.com/office/drawing/2014/main" id="{1445FD2C-9E21-6795-09F5-1372C04657AA}"/>
              </a:ext>
            </a:extLst>
          </p:cNvPr>
          <p:cNvSpPr>
            <a:spLocks/>
          </p:cNvSpPr>
          <p:nvPr/>
        </p:nvSpPr>
        <p:spPr bwMode="auto">
          <a:xfrm>
            <a:off x="2591197" y="3981477"/>
            <a:ext cx="61118" cy="61119"/>
          </a:xfrm>
          <a:custGeom>
            <a:avLst/>
            <a:gdLst>
              <a:gd name="T0" fmla="*/ 48 w 59"/>
              <a:gd name="T1" fmla="*/ 10 h 59"/>
              <a:gd name="T2" fmla="*/ 48 w 59"/>
              <a:gd name="T3" fmla="*/ 10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0 h 59"/>
              <a:gd name="T10" fmla="*/ 48 w 59"/>
              <a:gd name="T11" fmla="*/ 1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7" name="Rectangle 42">
            <a:extLst>
              <a:ext uri="{FF2B5EF4-FFF2-40B4-BE49-F238E27FC236}">
                <a16:creationId xmlns:a16="http://schemas.microsoft.com/office/drawing/2014/main" id="{9267F464-6431-36BB-3B0A-BD1D86A5B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637" y="5098681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0</a:t>
            </a:r>
          </a:p>
        </p:txBody>
      </p:sp>
      <p:sp>
        <p:nvSpPr>
          <p:cNvPr id="5588" name="Rectangle 43">
            <a:extLst>
              <a:ext uri="{FF2B5EF4-FFF2-40B4-BE49-F238E27FC236}">
                <a16:creationId xmlns:a16="http://schemas.microsoft.com/office/drawing/2014/main" id="{B7310F11-9BC2-7683-1AB6-5FD8B3CBE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4573483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10</a:t>
            </a:r>
          </a:p>
        </p:txBody>
      </p:sp>
      <p:sp>
        <p:nvSpPr>
          <p:cNvPr id="5589" name="Rectangle 44">
            <a:extLst>
              <a:ext uri="{FF2B5EF4-FFF2-40B4-BE49-F238E27FC236}">
                <a16:creationId xmlns:a16="http://schemas.microsoft.com/office/drawing/2014/main" id="{26A5ABE5-AC40-F96E-EFB0-9CA5D4EF3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4048285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20</a:t>
            </a:r>
          </a:p>
        </p:txBody>
      </p:sp>
      <p:sp>
        <p:nvSpPr>
          <p:cNvPr id="5590" name="Rectangle 45">
            <a:extLst>
              <a:ext uri="{FF2B5EF4-FFF2-40B4-BE49-F238E27FC236}">
                <a16:creationId xmlns:a16="http://schemas.microsoft.com/office/drawing/2014/main" id="{F32E0FDB-3D9E-8B62-956D-E9DA7288C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3523087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30</a:t>
            </a:r>
          </a:p>
        </p:txBody>
      </p:sp>
      <p:sp>
        <p:nvSpPr>
          <p:cNvPr id="5591" name="Rectangle 46">
            <a:extLst>
              <a:ext uri="{FF2B5EF4-FFF2-40B4-BE49-F238E27FC236}">
                <a16:creationId xmlns:a16="http://schemas.microsoft.com/office/drawing/2014/main" id="{28683026-961B-6852-8C01-B15B750BD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2997889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40</a:t>
            </a:r>
          </a:p>
        </p:txBody>
      </p:sp>
      <p:sp>
        <p:nvSpPr>
          <p:cNvPr id="5592" name="Rectangle 47">
            <a:extLst>
              <a:ext uri="{FF2B5EF4-FFF2-40B4-BE49-F238E27FC236}">
                <a16:creationId xmlns:a16="http://schemas.microsoft.com/office/drawing/2014/main" id="{FF65E6CA-0780-348A-918D-CEA75EC2C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24726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50</a:t>
            </a:r>
          </a:p>
        </p:txBody>
      </p:sp>
      <p:sp>
        <p:nvSpPr>
          <p:cNvPr id="5593" name="Rectangle 48">
            <a:extLst>
              <a:ext uri="{FF2B5EF4-FFF2-40B4-BE49-F238E27FC236}">
                <a16:creationId xmlns:a16="http://schemas.microsoft.com/office/drawing/2014/main" id="{FCDFA9BA-0BE7-3170-B59E-95D303801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6" y="19474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60</a:t>
            </a:r>
          </a:p>
        </p:txBody>
      </p:sp>
      <p:sp>
        <p:nvSpPr>
          <p:cNvPr id="5594" name="Rectangle 87">
            <a:extLst>
              <a:ext uri="{FF2B5EF4-FFF2-40B4-BE49-F238E27FC236}">
                <a16:creationId xmlns:a16="http://schemas.microsoft.com/office/drawing/2014/main" id="{1FF85C1C-F55C-C520-9B8D-49AF02E2A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7185" y="2052268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5595" name="Rectangle 97">
            <a:extLst>
              <a:ext uri="{FF2B5EF4-FFF2-40B4-BE49-F238E27FC236}">
                <a16:creationId xmlns:a16="http://schemas.microsoft.com/office/drawing/2014/main" id="{B57EB5FB-4A7B-72E0-A621-2F412B3FA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597" y="2293568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5596" name="Rectangle 98">
            <a:extLst>
              <a:ext uri="{FF2B5EF4-FFF2-40B4-BE49-F238E27FC236}">
                <a16:creationId xmlns:a16="http://schemas.microsoft.com/office/drawing/2014/main" id="{2AC863C9-15E8-2482-F61A-BE3AAC9BD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242" y="2502323"/>
            <a:ext cx="11862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effectLst/>
                <a:latin typeface="Arial" panose="020B0604020202020204" pitchFamily="34" charset="0"/>
              </a:rPr>
              <a:t>**</a:t>
            </a:r>
          </a:p>
        </p:txBody>
      </p:sp>
      <p:sp>
        <p:nvSpPr>
          <p:cNvPr id="5597" name="Freeform 126">
            <a:extLst>
              <a:ext uri="{FF2B5EF4-FFF2-40B4-BE49-F238E27FC236}">
                <a16:creationId xmlns:a16="http://schemas.microsoft.com/office/drawing/2014/main" id="{BA02C11A-82DD-2BA9-991E-A8316984EB35}"/>
              </a:ext>
            </a:extLst>
          </p:cNvPr>
          <p:cNvSpPr>
            <a:spLocks noEditPoints="1"/>
          </p:cNvSpPr>
          <p:nvPr/>
        </p:nvSpPr>
        <p:spPr bwMode="auto">
          <a:xfrm>
            <a:off x="4768850" y="3425455"/>
            <a:ext cx="349250" cy="511175"/>
          </a:xfrm>
          <a:custGeom>
            <a:avLst/>
            <a:gdLst>
              <a:gd name="T0" fmla="*/ 0 w 372"/>
              <a:gd name="T1" fmla="*/ 0 h 547"/>
              <a:gd name="T2" fmla="*/ 0 w 372"/>
              <a:gd name="T3" fmla="*/ 0 h 547"/>
              <a:gd name="T4" fmla="*/ 372 w 372"/>
              <a:gd name="T5" fmla="*/ 0 h 547"/>
              <a:gd name="T6" fmla="*/ 372 w 372"/>
              <a:gd name="T7" fmla="*/ 547 h 547"/>
              <a:gd name="T8" fmla="*/ 0 w 372"/>
              <a:gd name="T9" fmla="*/ 547 h 547"/>
              <a:gd name="T10" fmla="*/ 0 w 372"/>
              <a:gd name="T11" fmla="*/ 0 h 547"/>
              <a:gd name="T12" fmla="*/ 0 w 372"/>
              <a:gd name="T13" fmla="*/ 0 h 547"/>
              <a:gd name="T14" fmla="*/ 0 w 372"/>
              <a:gd name="T15" fmla="*/ 0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2" h="547">
                <a:moveTo>
                  <a:pt x="0" y="0"/>
                </a:moveTo>
                <a:lnTo>
                  <a:pt x="0" y="0"/>
                </a:lnTo>
                <a:lnTo>
                  <a:pt x="372" y="0"/>
                </a:lnTo>
                <a:lnTo>
                  <a:pt x="372" y="547"/>
                </a:lnTo>
                <a:lnTo>
                  <a:pt x="0" y="547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98" name="Freeform 129">
            <a:extLst>
              <a:ext uri="{FF2B5EF4-FFF2-40B4-BE49-F238E27FC236}">
                <a16:creationId xmlns:a16="http://schemas.microsoft.com/office/drawing/2014/main" id="{59AD268D-B47F-80F8-AAD8-B6421B5D48C4}"/>
              </a:ext>
            </a:extLst>
          </p:cNvPr>
          <p:cNvSpPr>
            <a:spLocks/>
          </p:cNvSpPr>
          <p:nvPr/>
        </p:nvSpPr>
        <p:spPr bwMode="auto">
          <a:xfrm>
            <a:off x="4912122" y="4792690"/>
            <a:ext cx="61119" cy="61119"/>
          </a:xfrm>
          <a:custGeom>
            <a:avLst/>
            <a:gdLst>
              <a:gd name="T0" fmla="*/ 48 w 58"/>
              <a:gd name="T1" fmla="*/ 10 h 59"/>
              <a:gd name="T2" fmla="*/ 48 w 58"/>
              <a:gd name="T3" fmla="*/ 10 h 59"/>
              <a:gd name="T4" fmla="*/ 48 w 58"/>
              <a:gd name="T5" fmla="*/ 48 h 59"/>
              <a:gd name="T6" fmla="*/ 10 w 58"/>
              <a:gd name="T7" fmla="*/ 48 h 59"/>
              <a:gd name="T8" fmla="*/ 10 w 58"/>
              <a:gd name="T9" fmla="*/ 10 h 59"/>
              <a:gd name="T10" fmla="*/ 48 w 58"/>
              <a:gd name="T11" fmla="*/ 1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9">
                <a:moveTo>
                  <a:pt x="48" y="10"/>
                </a:moveTo>
                <a:lnTo>
                  <a:pt x="48" y="10"/>
                </a:lnTo>
                <a:cubicBezTo>
                  <a:pt x="58" y="21"/>
                  <a:pt x="58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99" name="Freeform 130">
            <a:extLst>
              <a:ext uri="{FF2B5EF4-FFF2-40B4-BE49-F238E27FC236}">
                <a16:creationId xmlns:a16="http://schemas.microsoft.com/office/drawing/2014/main" id="{58BF58CC-EEE1-C49F-677C-D8527CD3D40A}"/>
              </a:ext>
            </a:extLst>
          </p:cNvPr>
          <p:cNvSpPr>
            <a:spLocks/>
          </p:cNvSpPr>
          <p:nvPr/>
        </p:nvSpPr>
        <p:spPr bwMode="auto">
          <a:xfrm>
            <a:off x="4912122" y="2616227"/>
            <a:ext cx="61119" cy="61119"/>
          </a:xfrm>
          <a:custGeom>
            <a:avLst/>
            <a:gdLst>
              <a:gd name="T0" fmla="*/ 48 w 58"/>
              <a:gd name="T1" fmla="*/ 10 h 58"/>
              <a:gd name="T2" fmla="*/ 48 w 58"/>
              <a:gd name="T3" fmla="*/ 10 h 58"/>
              <a:gd name="T4" fmla="*/ 48 w 58"/>
              <a:gd name="T5" fmla="*/ 48 h 58"/>
              <a:gd name="T6" fmla="*/ 10 w 58"/>
              <a:gd name="T7" fmla="*/ 48 h 58"/>
              <a:gd name="T8" fmla="*/ 10 w 58"/>
              <a:gd name="T9" fmla="*/ 10 h 58"/>
              <a:gd name="T10" fmla="*/ 48 w 58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8">
                <a:moveTo>
                  <a:pt x="48" y="10"/>
                </a:moveTo>
                <a:lnTo>
                  <a:pt x="48" y="10"/>
                </a:lnTo>
                <a:cubicBezTo>
                  <a:pt x="58" y="21"/>
                  <a:pt x="58" y="38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600" name="Freeform 131">
            <a:extLst>
              <a:ext uri="{FF2B5EF4-FFF2-40B4-BE49-F238E27FC236}">
                <a16:creationId xmlns:a16="http://schemas.microsoft.com/office/drawing/2014/main" id="{DBB88F00-C9ED-4824-D491-B5F85ED639B7}"/>
              </a:ext>
            </a:extLst>
          </p:cNvPr>
          <p:cNvSpPr>
            <a:spLocks noEditPoints="1"/>
          </p:cNvSpPr>
          <p:nvPr/>
        </p:nvSpPr>
        <p:spPr bwMode="auto">
          <a:xfrm>
            <a:off x="5291138" y="3893768"/>
            <a:ext cx="347663" cy="438150"/>
          </a:xfrm>
          <a:custGeom>
            <a:avLst/>
            <a:gdLst>
              <a:gd name="T0" fmla="*/ 0 w 371"/>
              <a:gd name="T1" fmla="*/ 0 h 469"/>
              <a:gd name="T2" fmla="*/ 0 w 371"/>
              <a:gd name="T3" fmla="*/ 0 h 469"/>
              <a:gd name="T4" fmla="*/ 371 w 371"/>
              <a:gd name="T5" fmla="*/ 0 h 469"/>
              <a:gd name="T6" fmla="*/ 371 w 371"/>
              <a:gd name="T7" fmla="*/ 469 h 469"/>
              <a:gd name="T8" fmla="*/ 0 w 371"/>
              <a:gd name="T9" fmla="*/ 469 h 469"/>
              <a:gd name="T10" fmla="*/ 0 w 371"/>
              <a:gd name="T11" fmla="*/ 0 h 469"/>
              <a:gd name="T12" fmla="*/ 0 w 371"/>
              <a:gd name="T13" fmla="*/ 0 h 469"/>
              <a:gd name="T14" fmla="*/ 0 w 371"/>
              <a:gd name="T1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1" h="469">
                <a:moveTo>
                  <a:pt x="0" y="0"/>
                </a:moveTo>
                <a:lnTo>
                  <a:pt x="0" y="0"/>
                </a:lnTo>
                <a:lnTo>
                  <a:pt x="371" y="0"/>
                </a:lnTo>
                <a:lnTo>
                  <a:pt x="371" y="469"/>
                </a:lnTo>
                <a:lnTo>
                  <a:pt x="0" y="469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601" name="Rectangle 144">
            <a:extLst>
              <a:ext uri="{FF2B5EF4-FFF2-40B4-BE49-F238E27FC236}">
                <a16:creationId xmlns:a16="http://schemas.microsoft.com/office/drawing/2014/main" id="{D1821957-134A-1A04-4191-F63F5EB9E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8550" y="5095504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0</a:t>
            </a:r>
          </a:p>
        </p:txBody>
      </p:sp>
      <p:sp>
        <p:nvSpPr>
          <p:cNvPr id="5602" name="Rectangle 145">
            <a:extLst>
              <a:ext uri="{FF2B5EF4-FFF2-40B4-BE49-F238E27FC236}">
                <a16:creationId xmlns:a16="http://schemas.microsoft.com/office/drawing/2014/main" id="{AF24F9F9-161C-5008-8835-22384CF4D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4701804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20</a:t>
            </a:r>
          </a:p>
        </p:txBody>
      </p:sp>
      <p:sp>
        <p:nvSpPr>
          <p:cNvPr id="5603" name="Rectangle 146">
            <a:extLst>
              <a:ext uri="{FF2B5EF4-FFF2-40B4-BE49-F238E27FC236}">
                <a16:creationId xmlns:a16="http://schemas.microsoft.com/office/drawing/2014/main" id="{6F3EAB9A-6589-B3B0-ECAA-5075ADA8E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43096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40</a:t>
            </a:r>
          </a:p>
        </p:txBody>
      </p:sp>
      <p:sp>
        <p:nvSpPr>
          <p:cNvPr id="5604" name="Rectangle 147">
            <a:extLst>
              <a:ext uri="{FF2B5EF4-FFF2-40B4-BE49-F238E27FC236}">
                <a16:creationId xmlns:a16="http://schemas.microsoft.com/office/drawing/2014/main" id="{0D59673A-4A1F-C853-98E8-4E22C0820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39159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60</a:t>
            </a:r>
          </a:p>
        </p:txBody>
      </p:sp>
      <p:sp>
        <p:nvSpPr>
          <p:cNvPr id="5605" name="Rectangle 148">
            <a:extLst>
              <a:ext uri="{FF2B5EF4-FFF2-40B4-BE49-F238E27FC236}">
                <a16:creationId xmlns:a16="http://schemas.microsoft.com/office/drawing/2014/main" id="{0AF66344-DDAA-BD8A-457B-B0DD59363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35222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80</a:t>
            </a:r>
          </a:p>
        </p:txBody>
      </p:sp>
      <p:sp>
        <p:nvSpPr>
          <p:cNvPr id="5608" name="Rectangle 149">
            <a:extLst>
              <a:ext uri="{FF2B5EF4-FFF2-40B4-BE49-F238E27FC236}">
                <a16:creationId xmlns:a16="http://schemas.microsoft.com/office/drawing/2014/main" id="{CA46B194-94BC-6AFA-AABA-BE830CA05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3128591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100</a:t>
            </a:r>
          </a:p>
        </p:txBody>
      </p:sp>
      <p:sp>
        <p:nvSpPr>
          <p:cNvPr id="4844" name="Rectangle 150">
            <a:extLst>
              <a:ext uri="{FF2B5EF4-FFF2-40B4-BE49-F238E27FC236}">
                <a16:creationId xmlns:a16="http://schemas.microsoft.com/office/drawing/2014/main" id="{0BBE3522-1B79-FA07-F721-523AEE4E0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2736479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120</a:t>
            </a:r>
          </a:p>
        </p:txBody>
      </p:sp>
      <p:sp>
        <p:nvSpPr>
          <p:cNvPr id="4845" name="Rectangle 151">
            <a:extLst>
              <a:ext uri="{FF2B5EF4-FFF2-40B4-BE49-F238E27FC236}">
                <a16:creationId xmlns:a16="http://schemas.microsoft.com/office/drawing/2014/main" id="{098DD1EF-1348-EF53-D0FB-36EFD4643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2342779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140</a:t>
            </a:r>
          </a:p>
        </p:txBody>
      </p:sp>
      <p:sp>
        <p:nvSpPr>
          <p:cNvPr id="4846" name="Rectangle 152">
            <a:extLst>
              <a:ext uri="{FF2B5EF4-FFF2-40B4-BE49-F238E27FC236}">
                <a16:creationId xmlns:a16="http://schemas.microsoft.com/office/drawing/2014/main" id="{B35F112F-FC04-ADF3-F541-24A252459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1949079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160</a:t>
            </a:r>
          </a:p>
        </p:txBody>
      </p:sp>
      <p:sp>
        <p:nvSpPr>
          <p:cNvPr id="4847" name="Rectangle 157">
            <a:extLst>
              <a:ext uri="{FF2B5EF4-FFF2-40B4-BE49-F238E27FC236}">
                <a16:creationId xmlns:a16="http://schemas.microsoft.com/office/drawing/2014/main" id="{A51476AB-35E4-05B4-1776-A046FFA60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067" y="2061793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 dirty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4848" name="TextBox 4847">
            <a:extLst>
              <a:ext uri="{FF2B5EF4-FFF2-40B4-BE49-F238E27FC236}">
                <a16:creationId xmlns:a16="http://schemas.microsoft.com/office/drawing/2014/main" id="{12CDCB51-3704-BDAA-0CB5-008C2E6BBE96}"/>
              </a:ext>
            </a:extLst>
          </p:cNvPr>
          <p:cNvSpPr txBox="1"/>
          <p:nvPr/>
        </p:nvSpPr>
        <p:spPr>
          <a:xfrm rot="16200000">
            <a:off x="-108004" y="3519984"/>
            <a:ext cx="18277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b="1" dirty="0"/>
              <a:t>% Sputum eosinophils</a:t>
            </a:r>
          </a:p>
        </p:txBody>
      </p:sp>
      <p:sp>
        <p:nvSpPr>
          <p:cNvPr id="4849" name="Rectangle 43">
            <a:extLst>
              <a:ext uri="{FF2B5EF4-FFF2-40B4-BE49-F238E27FC236}">
                <a16:creationId xmlns:a16="http://schemas.microsoft.com/office/drawing/2014/main" id="{034854F1-6BCB-BF4A-1972-F23F3B2C8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64" y="5251213"/>
            <a:ext cx="74879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Healthy</a:t>
            </a:r>
            <a:br>
              <a:rPr lang="en-US" altLang="en-US" sz="1400" dirty="0"/>
            </a:br>
            <a:r>
              <a:rPr lang="en-US" altLang="en-US" sz="1200" dirty="0"/>
              <a:t>n=22</a:t>
            </a:r>
            <a:endParaRPr lang="en-US" altLang="en-US" sz="1400" dirty="0"/>
          </a:p>
        </p:txBody>
      </p:sp>
      <p:sp>
        <p:nvSpPr>
          <p:cNvPr id="4850" name="Rectangle 43">
            <a:extLst>
              <a:ext uri="{FF2B5EF4-FFF2-40B4-BE49-F238E27FC236}">
                <a16:creationId xmlns:a16="http://schemas.microsoft.com/office/drawing/2014/main" id="{3A2E5783-3ADA-AF65-60E6-302AA5A63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0258" y="5251213"/>
            <a:ext cx="5093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Zero</a:t>
            </a:r>
            <a:br>
              <a:rPr lang="en-US" altLang="en-US" sz="1400" dirty="0"/>
            </a:br>
            <a:r>
              <a:rPr lang="en-US" altLang="en-US" sz="1200" dirty="0"/>
              <a:t>n=61</a:t>
            </a:r>
            <a:endParaRPr lang="en-US" altLang="en-US" sz="1400" dirty="0"/>
          </a:p>
        </p:txBody>
      </p:sp>
      <p:sp>
        <p:nvSpPr>
          <p:cNvPr id="4851" name="Rectangle 43">
            <a:extLst>
              <a:ext uri="{FF2B5EF4-FFF2-40B4-BE49-F238E27FC236}">
                <a16:creationId xmlns:a16="http://schemas.microsoft.com/office/drawing/2014/main" id="{53D461B6-AD1A-AD6C-9616-FFE434EEB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85" y="5251213"/>
            <a:ext cx="49885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Low</a:t>
            </a:r>
            <a:br>
              <a:rPr lang="en-US" altLang="en-US" sz="1400" dirty="0"/>
            </a:br>
            <a:r>
              <a:rPr lang="en-US" altLang="en-US" sz="1200" dirty="0"/>
              <a:t>n=45</a:t>
            </a:r>
            <a:endParaRPr lang="en-US" altLang="en-US" sz="1400" dirty="0"/>
          </a:p>
        </p:txBody>
      </p:sp>
      <p:sp>
        <p:nvSpPr>
          <p:cNvPr id="4852" name="Rectangle 43">
            <a:extLst>
              <a:ext uri="{FF2B5EF4-FFF2-40B4-BE49-F238E27FC236}">
                <a16:creationId xmlns:a16="http://schemas.microsoft.com/office/drawing/2014/main" id="{E35A209A-DDA0-AE32-D226-4D7F56B9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418" y="5251213"/>
            <a:ext cx="51809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High</a:t>
            </a:r>
            <a:br>
              <a:rPr lang="en-US" altLang="en-US" sz="1400" dirty="0"/>
            </a:br>
            <a:r>
              <a:rPr lang="en-US" altLang="en-US" sz="1200" dirty="0"/>
              <a:t>n=40</a:t>
            </a:r>
            <a:endParaRPr lang="en-US" altLang="en-US" sz="1400" dirty="0"/>
          </a:p>
        </p:txBody>
      </p:sp>
      <p:sp>
        <p:nvSpPr>
          <p:cNvPr id="4853" name="Rectangle 43">
            <a:extLst>
              <a:ext uri="{FF2B5EF4-FFF2-40B4-BE49-F238E27FC236}">
                <a16:creationId xmlns:a16="http://schemas.microsoft.com/office/drawing/2014/main" id="{A18FA362-04D8-A66A-E740-3E5408BD3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008" y="5251213"/>
            <a:ext cx="5093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Zero</a:t>
            </a:r>
            <a:br>
              <a:rPr lang="en-US" altLang="en-US" sz="1400" dirty="0"/>
            </a:br>
            <a:r>
              <a:rPr lang="en-US" altLang="en-US" sz="1200" dirty="0"/>
              <a:t>n=61</a:t>
            </a:r>
            <a:endParaRPr lang="en-US" altLang="en-US" sz="1400" dirty="0"/>
          </a:p>
        </p:txBody>
      </p:sp>
      <p:sp>
        <p:nvSpPr>
          <p:cNvPr id="4854" name="Rectangle 43">
            <a:extLst>
              <a:ext uri="{FF2B5EF4-FFF2-40B4-BE49-F238E27FC236}">
                <a16:creationId xmlns:a16="http://schemas.microsoft.com/office/drawing/2014/main" id="{EF800E2A-9109-88A9-E55A-5D30B925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35" y="5251213"/>
            <a:ext cx="49885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Low</a:t>
            </a:r>
            <a:br>
              <a:rPr lang="en-US" altLang="en-US" sz="1400" dirty="0"/>
            </a:br>
            <a:r>
              <a:rPr lang="en-US" altLang="en-US" sz="1200" dirty="0"/>
              <a:t>n=45</a:t>
            </a:r>
            <a:endParaRPr lang="en-US" altLang="en-US" sz="1400" dirty="0"/>
          </a:p>
        </p:txBody>
      </p:sp>
      <p:sp>
        <p:nvSpPr>
          <p:cNvPr id="4855" name="Rectangle 43">
            <a:extLst>
              <a:ext uri="{FF2B5EF4-FFF2-40B4-BE49-F238E27FC236}">
                <a16:creationId xmlns:a16="http://schemas.microsoft.com/office/drawing/2014/main" id="{0AECC308-9E7F-8006-23E0-4847D16E0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168" y="5251213"/>
            <a:ext cx="51809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High</a:t>
            </a:r>
            <a:br>
              <a:rPr lang="en-US" altLang="en-US" sz="1400" dirty="0"/>
            </a:br>
            <a:r>
              <a:rPr lang="en-US" altLang="en-US" sz="1200" dirty="0"/>
              <a:t>n=40</a:t>
            </a:r>
            <a:endParaRPr lang="en-US" altLang="en-US" sz="1400" dirty="0"/>
          </a:p>
        </p:txBody>
      </p:sp>
      <p:sp>
        <p:nvSpPr>
          <p:cNvPr id="4856" name="Rectangle 43">
            <a:extLst>
              <a:ext uri="{FF2B5EF4-FFF2-40B4-BE49-F238E27FC236}">
                <a16:creationId xmlns:a16="http://schemas.microsoft.com/office/drawing/2014/main" id="{C3F126D3-1208-B42E-C728-37DB86CC8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6297" y="5692987"/>
            <a:ext cx="11163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b="1" dirty="0"/>
              <a:t>Mucus score</a:t>
            </a:r>
          </a:p>
        </p:txBody>
      </p:sp>
      <p:sp>
        <p:nvSpPr>
          <p:cNvPr id="4857" name="Rectangle 43">
            <a:extLst>
              <a:ext uri="{FF2B5EF4-FFF2-40B4-BE49-F238E27FC236}">
                <a16:creationId xmlns:a16="http://schemas.microsoft.com/office/drawing/2014/main" id="{D7B52803-B764-806E-9A70-84EBB0B5C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0597" y="5692987"/>
            <a:ext cx="11163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b="1" dirty="0"/>
              <a:t>Mucus score</a:t>
            </a:r>
          </a:p>
        </p:txBody>
      </p:sp>
      <p:sp>
        <p:nvSpPr>
          <p:cNvPr id="4858" name="Right Bracket 4857">
            <a:extLst>
              <a:ext uri="{FF2B5EF4-FFF2-40B4-BE49-F238E27FC236}">
                <a16:creationId xmlns:a16="http://schemas.microsoft.com/office/drawing/2014/main" id="{B7498C14-2504-2A7C-003F-BD46A9FE2583}"/>
              </a:ext>
            </a:extLst>
          </p:cNvPr>
          <p:cNvSpPr/>
          <p:nvPr/>
        </p:nvSpPr>
        <p:spPr>
          <a:xfrm rot="16200000">
            <a:off x="2330152" y="1467763"/>
            <a:ext cx="72000" cy="1535152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859" name="Group 4858">
            <a:extLst>
              <a:ext uri="{FF2B5EF4-FFF2-40B4-BE49-F238E27FC236}">
                <a16:creationId xmlns:a16="http://schemas.microsoft.com/office/drawing/2014/main" id="{6BF8FA39-5EA7-954E-92F3-754908F9F37E}"/>
              </a:ext>
            </a:extLst>
          </p:cNvPr>
          <p:cNvGrpSpPr/>
          <p:nvPr/>
        </p:nvGrpSpPr>
        <p:grpSpPr>
          <a:xfrm>
            <a:off x="1257300" y="2099893"/>
            <a:ext cx="72000" cy="3149600"/>
            <a:chOff x="1247775" y="2082801"/>
            <a:chExt cx="72000" cy="3149600"/>
          </a:xfrm>
        </p:grpSpPr>
        <p:cxnSp>
          <p:nvCxnSpPr>
            <p:cNvPr id="4860" name="Straight Connector 4859">
              <a:extLst>
                <a:ext uri="{FF2B5EF4-FFF2-40B4-BE49-F238E27FC236}">
                  <a16:creationId xmlns:a16="http://schemas.microsoft.com/office/drawing/2014/main" id="{750115E3-D4FD-FF39-5551-6616B5A28D50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2082801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1" name="Straight Connector 4860">
              <a:extLst>
                <a:ext uri="{FF2B5EF4-FFF2-40B4-BE49-F238E27FC236}">
                  <a16:creationId xmlns:a16="http://schemas.microsoft.com/office/drawing/2014/main" id="{F7911AAF-DBED-508A-707E-A260CC816AE4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2607734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2" name="Straight Connector 4861">
              <a:extLst>
                <a:ext uri="{FF2B5EF4-FFF2-40B4-BE49-F238E27FC236}">
                  <a16:creationId xmlns:a16="http://schemas.microsoft.com/office/drawing/2014/main" id="{602EC5B1-C18E-A12D-BE24-B17FC0041C23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3132667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3" name="Straight Connector 4862">
              <a:extLst>
                <a:ext uri="{FF2B5EF4-FFF2-40B4-BE49-F238E27FC236}">
                  <a16:creationId xmlns:a16="http://schemas.microsoft.com/office/drawing/2014/main" id="{151D1F4D-6E0A-1269-BF13-865D726F15FF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3657600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8" name="Straight Connector 4097">
              <a:extLst>
                <a:ext uri="{FF2B5EF4-FFF2-40B4-BE49-F238E27FC236}">
                  <a16:creationId xmlns:a16="http://schemas.microsoft.com/office/drawing/2014/main" id="{7872C363-942A-314F-591B-57FCB40AA184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4182533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97" name="Straight Connector 6296">
              <a:extLst>
                <a:ext uri="{FF2B5EF4-FFF2-40B4-BE49-F238E27FC236}">
                  <a16:creationId xmlns:a16="http://schemas.microsoft.com/office/drawing/2014/main" id="{60678153-B7BF-1B56-AF87-B689C163B947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4707466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03" name="Straight Connector 6302">
              <a:extLst>
                <a:ext uri="{FF2B5EF4-FFF2-40B4-BE49-F238E27FC236}">
                  <a16:creationId xmlns:a16="http://schemas.microsoft.com/office/drawing/2014/main" id="{A560CFB1-7EF3-3455-DDDB-07DBBBBF8475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5232401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07" name="TextBox 6306">
            <a:extLst>
              <a:ext uri="{FF2B5EF4-FFF2-40B4-BE49-F238E27FC236}">
                <a16:creationId xmlns:a16="http://schemas.microsoft.com/office/drawing/2014/main" id="{C6B879EB-149F-43C2-EC52-2F189D82F27C}"/>
              </a:ext>
            </a:extLst>
          </p:cNvPr>
          <p:cNvSpPr txBox="1"/>
          <p:nvPr/>
        </p:nvSpPr>
        <p:spPr>
          <a:xfrm rot="16200000">
            <a:off x="3265142" y="3529509"/>
            <a:ext cx="7393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b="1"/>
              <a:t>FEV</a:t>
            </a:r>
            <a:r>
              <a:rPr lang="en-GB" sz="1400" b="1" baseline="-25000"/>
              <a:t>1</a:t>
            </a:r>
            <a:r>
              <a:rPr lang="en-GB" sz="1400" b="1"/>
              <a:t>, %</a:t>
            </a:r>
          </a:p>
        </p:txBody>
      </p:sp>
      <p:sp>
        <p:nvSpPr>
          <p:cNvPr id="6308" name="Right Bracket 6307">
            <a:extLst>
              <a:ext uri="{FF2B5EF4-FFF2-40B4-BE49-F238E27FC236}">
                <a16:creationId xmlns:a16="http://schemas.microsoft.com/office/drawing/2014/main" id="{F8BB2010-F507-F44E-E9C9-E9D30B73E424}"/>
              </a:ext>
            </a:extLst>
          </p:cNvPr>
          <p:cNvSpPr/>
          <p:nvPr/>
        </p:nvSpPr>
        <p:spPr>
          <a:xfrm rot="16200000">
            <a:off x="2559564" y="1909503"/>
            <a:ext cx="72000" cy="1076328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09" name="Right Bracket 6308">
            <a:extLst>
              <a:ext uri="{FF2B5EF4-FFF2-40B4-BE49-F238E27FC236}">
                <a16:creationId xmlns:a16="http://schemas.microsoft.com/office/drawing/2014/main" id="{649FCB4C-3D97-F7ED-26BC-6D5A002D064E}"/>
              </a:ext>
            </a:extLst>
          </p:cNvPr>
          <p:cNvSpPr/>
          <p:nvPr/>
        </p:nvSpPr>
        <p:spPr>
          <a:xfrm rot="16200000">
            <a:off x="2840553" y="2402819"/>
            <a:ext cx="72000" cy="514353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10" name="Right Bracket 6309">
            <a:extLst>
              <a:ext uri="{FF2B5EF4-FFF2-40B4-BE49-F238E27FC236}">
                <a16:creationId xmlns:a16="http://schemas.microsoft.com/office/drawing/2014/main" id="{1AEEB023-B7F8-ECF9-B8BC-4550D70F2CF8}"/>
              </a:ext>
            </a:extLst>
          </p:cNvPr>
          <p:cNvSpPr/>
          <p:nvPr/>
        </p:nvSpPr>
        <p:spPr>
          <a:xfrm rot="16200000">
            <a:off x="4923034" y="1697175"/>
            <a:ext cx="72000" cy="1076328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15" name="Freeform: Shape 6314">
            <a:extLst>
              <a:ext uri="{FF2B5EF4-FFF2-40B4-BE49-F238E27FC236}">
                <a16:creationId xmlns:a16="http://schemas.microsoft.com/office/drawing/2014/main" id="{7F4B1918-371A-614A-80D5-901AA86EAB06}"/>
              </a:ext>
            </a:extLst>
          </p:cNvPr>
          <p:cNvSpPr/>
          <p:nvPr/>
        </p:nvSpPr>
        <p:spPr>
          <a:xfrm>
            <a:off x="4169093" y="2099893"/>
            <a:ext cx="1558608" cy="3149600"/>
          </a:xfrm>
          <a:custGeom>
            <a:avLst/>
            <a:gdLst>
              <a:gd name="connsiteX0" fmla="*/ 0 w 1828800"/>
              <a:gd name="connsiteY0" fmla="*/ 0 h 2019300"/>
              <a:gd name="connsiteX1" fmla="*/ 0 w 1828800"/>
              <a:gd name="connsiteY1" fmla="*/ 2019300 h 2019300"/>
              <a:gd name="connsiteX2" fmla="*/ 1828800 w 1828800"/>
              <a:gd name="connsiteY2" fmla="*/ 201930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0" h="2019300">
                <a:moveTo>
                  <a:pt x="0" y="0"/>
                </a:moveTo>
                <a:lnTo>
                  <a:pt x="0" y="2019300"/>
                </a:lnTo>
                <a:lnTo>
                  <a:pt x="1828800" y="2019300"/>
                </a:lnTo>
              </a:path>
            </a:pathLst>
          </a:custGeom>
          <a:noFill/>
          <a:ln w="12700" cap="sq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319" name="Straight Connector 6318">
            <a:extLst>
              <a:ext uri="{FF2B5EF4-FFF2-40B4-BE49-F238E27FC236}">
                <a16:creationId xmlns:a16="http://schemas.microsoft.com/office/drawing/2014/main" id="{61FD5379-EE97-70A6-EE1A-F5A7E41D435A}"/>
              </a:ext>
            </a:extLst>
          </p:cNvPr>
          <p:cNvCxnSpPr>
            <a:cxnSpLocks/>
          </p:cNvCxnSpPr>
          <p:nvPr/>
        </p:nvCxnSpPr>
        <p:spPr>
          <a:xfrm>
            <a:off x="4098925" y="20998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0" name="Straight Connector 6319">
            <a:extLst>
              <a:ext uri="{FF2B5EF4-FFF2-40B4-BE49-F238E27FC236}">
                <a16:creationId xmlns:a16="http://schemas.microsoft.com/office/drawing/2014/main" id="{C5E18995-4639-7BAF-0EC0-5771FC97C70B}"/>
              </a:ext>
            </a:extLst>
          </p:cNvPr>
          <p:cNvCxnSpPr>
            <a:cxnSpLocks/>
          </p:cNvCxnSpPr>
          <p:nvPr/>
        </p:nvCxnSpPr>
        <p:spPr>
          <a:xfrm>
            <a:off x="4098925" y="24935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1" name="Straight Connector 6320">
            <a:extLst>
              <a:ext uri="{FF2B5EF4-FFF2-40B4-BE49-F238E27FC236}">
                <a16:creationId xmlns:a16="http://schemas.microsoft.com/office/drawing/2014/main" id="{83FCA38F-EDB8-A69E-3B35-41E7462E0DB6}"/>
              </a:ext>
            </a:extLst>
          </p:cNvPr>
          <p:cNvCxnSpPr>
            <a:cxnSpLocks/>
          </p:cNvCxnSpPr>
          <p:nvPr/>
        </p:nvCxnSpPr>
        <p:spPr>
          <a:xfrm>
            <a:off x="4098925" y="32809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2" name="Straight Connector 6321">
            <a:extLst>
              <a:ext uri="{FF2B5EF4-FFF2-40B4-BE49-F238E27FC236}">
                <a16:creationId xmlns:a16="http://schemas.microsoft.com/office/drawing/2014/main" id="{22AAA5CF-1B57-CAA8-17EF-775D20612CA6}"/>
              </a:ext>
            </a:extLst>
          </p:cNvPr>
          <p:cNvCxnSpPr>
            <a:cxnSpLocks/>
          </p:cNvCxnSpPr>
          <p:nvPr/>
        </p:nvCxnSpPr>
        <p:spPr>
          <a:xfrm>
            <a:off x="4098925" y="40683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3" name="Straight Connector 6322">
            <a:extLst>
              <a:ext uri="{FF2B5EF4-FFF2-40B4-BE49-F238E27FC236}">
                <a16:creationId xmlns:a16="http://schemas.microsoft.com/office/drawing/2014/main" id="{C28E360E-9F7D-C7E1-97E7-AE526681B223}"/>
              </a:ext>
            </a:extLst>
          </p:cNvPr>
          <p:cNvCxnSpPr>
            <a:cxnSpLocks/>
          </p:cNvCxnSpPr>
          <p:nvPr/>
        </p:nvCxnSpPr>
        <p:spPr>
          <a:xfrm>
            <a:off x="4098925" y="48557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4" name="Straight Connector 6323">
            <a:extLst>
              <a:ext uri="{FF2B5EF4-FFF2-40B4-BE49-F238E27FC236}">
                <a16:creationId xmlns:a16="http://schemas.microsoft.com/office/drawing/2014/main" id="{4BD1E158-E59A-AB53-906C-420FB03A9703}"/>
              </a:ext>
            </a:extLst>
          </p:cNvPr>
          <p:cNvCxnSpPr>
            <a:cxnSpLocks/>
          </p:cNvCxnSpPr>
          <p:nvPr/>
        </p:nvCxnSpPr>
        <p:spPr>
          <a:xfrm>
            <a:off x="4098925" y="5223855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5" name="Straight Connector 6324">
            <a:extLst>
              <a:ext uri="{FF2B5EF4-FFF2-40B4-BE49-F238E27FC236}">
                <a16:creationId xmlns:a16="http://schemas.microsoft.com/office/drawing/2014/main" id="{56FEC5EA-5794-2F8A-1DA6-DF0DC94C389E}"/>
              </a:ext>
            </a:extLst>
          </p:cNvPr>
          <p:cNvCxnSpPr>
            <a:cxnSpLocks/>
          </p:cNvCxnSpPr>
          <p:nvPr/>
        </p:nvCxnSpPr>
        <p:spPr>
          <a:xfrm>
            <a:off x="4098925" y="28872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6" name="Straight Connector 6325">
            <a:extLst>
              <a:ext uri="{FF2B5EF4-FFF2-40B4-BE49-F238E27FC236}">
                <a16:creationId xmlns:a16="http://schemas.microsoft.com/office/drawing/2014/main" id="{37C9AF9D-88EA-FFA8-FFE7-7A478F9FEF96}"/>
              </a:ext>
            </a:extLst>
          </p:cNvPr>
          <p:cNvCxnSpPr>
            <a:cxnSpLocks/>
          </p:cNvCxnSpPr>
          <p:nvPr/>
        </p:nvCxnSpPr>
        <p:spPr>
          <a:xfrm>
            <a:off x="4098925" y="36746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7" name="Straight Connector 6326">
            <a:extLst>
              <a:ext uri="{FF2B5EF4-FFF2-40B4-BE49-F238E27FC236}">
                <a16:creationId xmlns:a16="http://schemas.microsoft.com/office/drawing/2014/main" id="{AC60B844-8D15-F229-5054-D23481B3B906}"/>
              </a:ext>
            </a:extLst>
          </p:cNvPr>
          <p:cNvCxnSpPr>
            <a:cxnSpLocks/>
          </p:cNvCxnSpPr>
          <p:nvPr/>
        </p:nvCxnSpPr>
        <p:spPr>
          <a:xfrm>
            <a:off x="4098925" y="44620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28" name="Group 6327">
            <a:extLst>
              <a:ext uri="{FF2B5EF4-FFF2-40B4-BE49-F238E27FC236}">
                <a16:creationId xmlns:a16="http://schemas.microsoft.com/office/drawing/2014/main" id="{FC9C1403-35F0-C5E2-869D-0B7BF77C5691}"/>
              </a:ext>
            </a:extLst>
          </p:cNvPr>
          <p:cNvGrpSpPr/>
          <p:nvPr/>
        </p:nvGrpSpPr>
        <p:grpSpPr>
          <a:xfrm>
            <a:off x="2973187" y="2833318"/>
            <a:ext cx="336751" cy="2415383"/>
            <a:chOff x="2973187" y="2816226"/>
            <a:chExt cx="336751" cy="2415383"/>
          </a:xfrm>
        </p:grpSpPr>
        <p:cxnSp>
          <p:nvCxnSpPr>
            <p:cNvPr id="6329" name="Straight Connector 6328">
              <a:extLst>
                <a:ext uri="{FF2B5EF4-FFF2-40B4-BE49-F238E27FC236}">
                  <a16:creationId xmlns:a16="http://schemas.microsoft.com/office/drawing/2014/main" id="{01D200D4-4A83-B168-0A9A-95A7DD977393}"/>
                </a:ext>
              </a:extLst>
            </p:cNvPr>
            <p:cNvCxnSpPr>
              <a:cxnSpLocks/>
            </p:cNvCxnSpPr>
            <p:nvPr/>
          </p:nvCxnSpPr>
          <p:spPr>
            <a:xfrm>
              <a:off x="2973187" y="4850872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30" name="Group 6329">
              <a:extLst>
                <a:ext uri="{FF2B5EF4-FFF2-40B4-BE49-F238E27FC236}">
                  <a16:creationId xmlns:a16="http://schemas.microsoft.com/office/drawing/2014/main" id="{5B61626E-11AF-4199-7464-60FBB545E39A}"/>
                </a:ext>
              </a:extLst>
            </p:cNvPr>
            <p:cNvGrpSpPr/>
            <p:nvPr/>
          </p:nvGrpSpPr>
          <p:grpSpPr>
            <a:xfrm>
              <a:off x="3064393" y="2816226"/>
              <a:ext cx="154339" cy="1296196"/>
              <a:chOff x="3063980" y="2816226"/>
              <a:chExt cx="154339" cy="1296196"/>
            </a:xfrm>
          </p:grpSpPr>
          <p:cxnSp>
            <p:nvCxnSpPr>
              <p:cNvPr id="6333" name="Straight Connector 6332">
                <a:extLst>
                  <a:ext uri="{FF2B5EF4-FFF2-40B4-BE49-F238E27FC236}">
                    <a16:creationId xmlns:a16="http://schemas.microsoft.com/office/drawing/2014/main" id="{D5D5DA3A-E042-B6D1-5FF5-68D0165D83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3980" y="2816226"/>
                <a:ext cx="1543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34" name="Straight Connector 6333">
                <a:extLst>
                  <a:ext uri="{FF2B5EF4-FFF2-40B4-BE49-F238E27FC236}">
                    <a16:creationId xmlns:a16="http://schemas.microsoft.com/office/drawing/2014/main" id="{81DB943C-9C05-782E-EDB8-33B368A3F6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1150" y="2816226"/>
                <a:ext cx="0" cy="129619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331" name="Straight Connector 6330">
              <a:extLst>
                <a:ext uri="{FF2B5EF4-FFF2-40B4-BE49-F238E27FC236}">
                  <a16:creationId xmlns:a16="http://schemas.microsoft.com/office/drawing/2014/main" id="{8B5A4876-AB66-A79D-3BE1-EF5F32BDECE5}"/>
                </a:ext>
              </a:extLst>
            </p:cNvPr>
            <p:cNvCxnSpPr>
              <a:cxnSpLocks/>
            </p:cNvCxnSpPr>
            <p:nvPr/>
          </p:nvCxnSpPr>
          <p:spPr>
            <a:xfrm>
              <a:off x="3064393" y="5231609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32" name="Straight Connector 6331">
              <a:extLst>
                <a:ext uri="{FF2B5EF4-FFF2-40B4-BE49-F238E27FC236}">
                  <a16:creationId xmlns:a16="http://schemas.microsoft.com/office/drawing/2014/main" id="{1FD41C1C-114B-6C53-D052-EBB06462AA47}"/>
                </a:ext>
              </a:extLst>
            </p:cNvPr>
            <p:cNvCxnSpPr>
              <a:cxnSpLocks/>
            </p:cNvCxnSpPr>
            <p:nvPr/>
          </p:nvCxnSpPr>
          <p:spPr>
            <a:xfrm>
              <a:off x="3141562" y="5155406"/>
              <a:ext cx="0" cy="7620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35" name="Group 6334">
            <a:extLst>
              <a:ext uri="{FF2B5EF4-FFF2-40B4-BE49-F238E27FC236}">
                <a16:creationId xmlns:a16="http://schemas.microsoft.com/office/drawing/2014/main" id="{6E25B5B7-95D1-76AB-44D4-2638E844DE3C}"/>
              </a:ext>
            </a:extLst>
          </p:cNvPr>
          <p:cNvGrpSpPr/>
          <p:nvPr/>
        </p:nvGrpSpPr>
        <p:grpSpPr>
          <a:xfrm>
            <a:off x="2544587" y="5017717"/>
            <a:ext cx="154339" cy="130972"/>
            <a:chOff x="3063980" y="2816226"/>
            <a:chExt cx="154339" cy="1296196"/>
          </a:xfrm>
        </p:grpSpPr>
        <p:cxnSp>
          <p:nvCxnSpPr>
            <p:cNvPr id="6336" name="Straight Connector 6335">
              <a:extLst>
                <a:ext uri="{FF2B5EF4-FFF2-40B4-BE49-F238E27FC236}">
                  <a16:creationId xmlns:a16="http://schemas.microsoft.com/office/drawing/2014/main" id="{5B088057-C98B-E9EA-5857-94D2FDA5305B}"/>
                </a:ext>
              </a:extLst>
            </p:cNvPr>
            <p:cNvCxnSpPr>
              <a:cxnSpLocks/>
            </p:cNvCxnSpPr>
            <p:nvPr/>
          </p:nvCxnSpPr>
          <p:spPr>
            <a:xfrm>
              <a:off x="3063980" y="2816226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37" name="Straight Connector 6336">
              <a:extLst>
                <a:ext uri="{FF2B5EF4-FFF2-40B4-BE49-F238E27FC236}">
                  <a16:creationId xmlns:a16="http://schemas.microsoft.com/office/drawing/2014/main" id="{E0352C96-A3CE-2289-9BB8-F314F00631D7}"/>
                </a:ext>
              </a:extLst>
            </p:cNvPr>
            <p:cNvCxnSpPr>
              <a:cxnSpLocks/>
            </p:cNvCxnSpPr>
            <p:nvPr/>
          </p:nvCxnSpPr>
          <p:spPr>
            <a:xfrm>
              <a:off x="3141150" y="2816226"/>
              <a:ext cx="0" cy="129619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38" name="Straight Connector 6337">
            <a:extLst>
              <a:ext uri="{FF2B5EF4-FFF2-40B4-BE49-F238E27FC236}">
                <a16:creationId xmlns:a16="http://schemas.microsoft.com/office/drawing/2014/main" id="{313BCD77-00B7-E918-A252-097F051C11D3}"/>
              </a:ext>
            </a:extLst>
          </p:cNvPr>
          <p:cNvCxnSpPr>
            <a:cxnSpLocks/>
          </p:cNvCxnSpPr>
          <p:nvPr/>
        </p:nvCxnSpPr>
        <p:spPr>
          <a:xfrm>
            <a:off x="2544587" y="5223063"/>
            <a:ext cx="15433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39" name="Straight Connector 6338">
            <a:extLst>
              <a:ext uri="{FF2B5EF4-FFF2-40B4-BE49-F238E27FC236}">
                <a16:creationId xmlns:a16="http://schemas.microsoft.com/office/drawing/2014/main" id="{1EE5396D-CC4F-E16A-9372-04FC8EF9F065}"/>
              </a:ext>
            </a:extLst>
          </p:cNvPr>
          <p:cNvCxnSpPr>
            <a:cxnSpLocks/>
          </p:cNvCxnSpPr>
          <p:nvPr/>
        </p:nvCxnSpPr>
        <p:spPr>
          <a:xfrm>
            <a:off x="2449312" y="5222770"/>
            <a:ext cx="34389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40" name="Group 6339">
            <a:extLst>
              <a:ext uri="{FF2B5EF4-FFF2-40B4-BE49-F238E27FC236}">
                <a16:creationId xmlns:a16="http://schemas.microsoft.com/office/drawing/2014/main" id="{34431507-CC6D-B6EF-B77D-B35734728918}"/>
              </a:ext>
            </a:extLst>
          </p:cNvPr>
          <p:cNvGrpSpPr/>
          <p:nvPr/>
        </p:nvGrpSpPr>
        <p:grpSpPr>
          <a:xfrm>
            <a:off x="2025474" y="5151067"/>
            <a:ext cx="154339" cy="50009"/>
            <a:chOff x="3063980" y="2816226"/>
            <a:chExt cx="154339" cy="1296196"/>
          </a:xfrm>
        </p:grpSpPr>
        <p:cxnSp>
          <p:nvCxnSpPr>
            <p:cNvPr id="6341" name="Straight Connector 6340">
              <a:extLst>
                <a:ext uri="{FF2B5EF4-FFF2-40B4-BE49-F238E27FC236}">
                  <a16:creationId xmlns:a16="http://schemas.microsoft.com/office/drawing/2014/main" id="{2B08A2AF-F68F-73EC-CBF2-505BA2B4729A}"/>
                </a:ext>
              </a:extLst>
            </p:cNvPr>
            <p:cNvCxnSpPr>
              <a:cxnSpLocks/>
            </p:cNvCxnSpPr>
            <p:nvPr/>
          </p:nvCxnSpPr>
          <p:spPr>
            <a:xfrm>
              <a:off x="3063980" y="2816226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2" name="Straight Connector 6341">
              <a:extLst>
                <a:ext uri="{FF2B5EF4-FFF2-40B4-BE49-F238E27FC236}">
                  <a16:creationId xmlns:a16="http://schemas.microsoft.com/office/drawing/2014/main" id="{0B664348-AE93-ADAB-B50A-C43434BE19CE}"/>
                </a:ext>
              </a:extLst>
            </p:cNvPr>
            <p:cNvCxnSpPr>
              <a:cxnSpLocks/>
            </p:cNvCxnSpPr>
            <p:nvPr/>
          </p:nvCxnSpPr>
          <p:spPr>
            <a:xfrm>
              <a:off x="3141150" y="2816226"/>
              <a:ext cx="0" cy="129619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43" name="Straight Connector 6342">
            <a:extLst>
              <a:ext uri="{FF2B5EF4-FFF2-40B4-BE49-F238E27FC236}">
                <a16:creationId xmlns:a16="http://schemas.microsoft.com/office/drawing/2014/main" id="{546F826B-E0F9-9D41-3EBE-D658C7FD193E}"/>
              </a:ext>
            </a:extLst>
          </p:cNvPr>
          <p:cNvCxnSpPr>
            <a:cxnSpLocks/>
          </p:cNvCxnSpPr>
          <p:nvPr/>
        </p:nvCxnSpPr>
        <p:spPr>
          <a:xfrm>
            <a:off x="2025474" y="5223063"/>
            <a:ext cx="15433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44" name="Straight Connector 6343">
            <a:extLst>
              <a:ext uri="{FF2B5EF4-FFF2-40B4-BE49-F238E27FC236}">
                <a16:creationId xmlns:a16="http://schemas.microsoft.com/office/drawing/2014/main" id="{0677FDAD-E742-C501-9F34-8490B54D5021}"/>
              </a:ext>
            </a:extLst>
          </p:cNvPr>
          <p:cNvCxnSpPr>
            <a:cxnSpLocks/>
          </p:cNvCxnSpPr>
          <p:nvPr/>
        </p:nvCxnSpPr>
        <p:spPr>
          <a:xfrm>
            <a:off x="1930199" y="5211420"/>
            <a:ext cx="33675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45" name="Group 6344">
            <a:extLst>
              <a:ext uri="{FF2B5EF4-FFF2-40B4-BE49-F238E27FC236}">
                <a16:creationId xmlns:a16="http://schemas.microsoft.com/office/drawing/2014/main" id="{0BC21BE7-24B5-3765-953B-17E2EF952C6A}"/>
              </a:ext>
            </a:extLst>
          </p:cNvPr>
          <p:cNvGrpSpPr/>
          <p:nvPr/>
        </p:nvGrpSpPr>
        <p:grpSpPr>
          <a:xfrm>
            <a:off x="1507949" y="5165355"/>
            <a:ext cx="154339" cy="50009"/>
            <a:chOff x="3063980" y="2816226"/>
            <a:chExt cx="154339" cy="1296196"/>
          </a:xfrm>
        </p:grpSpPr>
        <p:cxnSp>
          <p:nvCxnSpPr>
            <p:cNvPr id="6346" name="Straight Connector 6345">
              <a:extLst>
                <a:ext uri="{FF2B5EF4-FFF2-40B4-BE49-F238E27FC236}">
                  <a16:creationId xmlns:a16="http://schemas.microsoft.com/office/drawing/2014/main" id="{9751C516-2A01-29D0-7DA6-1E213824EC47}"/>
                </a:ext>
              </a:extLst>
            </p:cNvPr>
            <p:cNvCxnSpPr>
              <a:cxnSpLocks/>
            </p:cNvCxnSpPr>
            <p:nvPr/>
          </p:nvCxnSpPr>
          <p:spPr>
            <a:xfrm>
              <a:off x="3063980" y="2816226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7" name="Straight Connector 6346">
              <a:extLst>
                <a:ext uri="{FF2B5EF4-FFF2-40B4-BE49-F238E27FC236}">
                  <a16:creationId xmlns:a16="http://schemas.microsoft.com/office/drawing/2014/main" id="{AEB60CB9-0EFD-B25D-58DA-1BFE36907BCF}"/>
                </a:ext>
              </a:extLst>
            </p:cNvPr>
            <p:cNvCxnSpPr>
              <a:cxnSpLocks/>
            </p:cNvCxnSpPr>
            <p:nvPr/>
          </p:nvCxnSpPr>
          <p:spPr>
            <a:xfrm>
              <a:off x="3141150" y="2816226"/>
              <a:ext cx="0" cy="129619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48" name="Straight Connector 6347">
            <a:extLst>
              <a:ext uri="{FF2B5EF4-FFF2-40B4-BE49-F238E27FC236}">
                <a16:creationId xmlns:a16="http://schemas.microsoft.com/office/drawing/2014/main" id="{8F115D46-6E17-750A-3A1B-6A3FC067AA2B}"/>
              </a:ext>
            </a:extLst>
          </p:cNvPr>
          <p:cNvCxnSpPr>
            <a:cxnSpLocks/>
          </p:cNvCxnSpPr>
          <p:nvPr/>
        </p:nvCxnSpPr>
        <p:spPr>
          <a:xfrm>
            <a:off x="1413468" y="5229915"/>
            <a:ext cx="34627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49" name="Group 6348">
            <a:extLst>
              <a:ext uri="{FF2B5EF4-FFF2-40B4-BE49-F238E27FC236}">
                <a16:creationId xmlns:a16="http://schemas.microsoft.com/office/drawing/2014/main" id="{FED5099B-A85E-7416-1D5E-95F3B2F61EC6}"/>
              </a:ext>
            </a:extLst>
          </p:cNvPr>
          <p:cNvGrpSpPr/>
          <p:nvPr/>
        </p:nvGrpSpPr>
        <p:grpSpPr>
          <a:xfrm>
            <a:off x="4776587" y="2910311"/>
            <a:ext cx="336751" cy="1572418"/>
            <a:chOff x="2973187" y="2816226"/>
            <a:chExt cx="336751" cy="2415383"/>
          </a:xfrm>
        </p:grpSpPr>
        <p:cxnSp>
          <p:nvCxnSpPr>
            <p:cNvPr id="6350" name="Straight Connector 6349">
              <a:extLst>
                <a:ext uri="{FF2B5EF4-FFF2-40B4-BE49-F238E27FC236}">
                  <a16:creationId xmlns:a16="http://schemas.microsoft.com/office/drawing/2014/main" id="{6B5D3017-6380-6C56-5113-1077414AF504}"/>
                </a:ext>
              </a:extLst>
            </p:cNvPr>
            <p:cNvCxnSpPr>
              <a:cxnSpLocks/>
            </p:cNvCxnSpPr>
            <p:nvPr/>
          </p:nvCxnSpPr>
          <p:spPr>
            <a:xfrm>
              <a:off x="2973187" y="4161456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51" name="Group 6350">
              <a:extLst>
                <a:ext uri="{FF2B5EF4-FFF2-40B4-BE49-F238E27FC236}">
                  <a16:creationId xmlns:a16="http://schemas.microsoft.com/office/drawing/2014/main" id="{A60CF654-A4AD-9A8D-85EC-CD7771CDD1F2}"/>
                </a:ext>
              </a:extLst>
            </p:cNvPr>
            <p:cNvGrpSpPr/>
            <p:nvPr/>
          </p:nvGrpSpPr>
          <p:grpSpPr>
            <a:xfrm>
              <a:off x="3064393" y="2816226"/>
              <a:ext cx="154339" cy="790090"/>
              <a:chOff x="3063980" y="2816226"/>
              <a:chExt cx="154339" cy="790090"/>
            </a:xfrm>
          </p:grpSpPr>
          <p:cxnSp>
            <p:nvCxnSpPr>
              <p:cNvPr id="6354" name="Straight Connector 6353">
                <a:extLst>
                  <a:ext uri="{FF2B5EF4-FFF2-40B4-BE49-F238E27FC236}">
                    <a16:creationId xmlns:a16="http://schemas.microsoft.com/office/drawing/2014/main" id="{75C631D0-EEA6-FCD2-1F31-F7ED690CE9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3980" y="2816226"/>
                <a:ext cx="1543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5" name="Straight Connector 6354">
                <a:extLst>
                  <a:ext uri="{FF2B5EF4-FFF2-40B4-BE49-F238E27FC236}">
                    <a16:creationId xmlns:a16="http://schemas.microsoft.com/office/drawing/2014/main" id="{ED53AD86-94C9-D791-E9B5-414A18A0EB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1150" y="2816226"/>
                <a:ext cx="0" cy="79009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352" name="Straight Connector 6351">
              <a:extLst>
                <a:ext uri="{FF2B5EF4-FFF2-40B4-BE49-F238E27FC236}">
                  <a16:creationId xmlns:a16="http://schemas.microsoft.com/office/drawing/2014/main" id="{8A389EB1-079A-7158-26D9-41474C88D325}"/>
                </a:ext>
              </a:extLst>
            </p:cNvPr>
            <p:cNvCxnSpPr>
              <a:cxnSpLocks/>
            </p:cNvCxnSpPr>
            <p:nvPr/>
          </p:nvCxnSpPr>
          <p:spPr>
            <a:xfrm>
              <a:off x="3064393" y="5231609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3" name="Straight Connector 6352">
              <a:extLst>
                <a:ext uri="{FF2B5EF4-FFF2-40B4-BE49-F238E27FC236}">
                  <a16:creationId xmlns:a16="http://schemas.microsoft.com/office/drawing/2014/main" id="{D7E883F1-DEE0-E379-2407-C704B90D8C27}"/>
                </a:ext>
              </a:extLst>
            </p:cNvPr>
            <p:cNvCxnSpPr>
              <a:cxnSpLocks/>
            </p:cNvCxnSpPr>
            <p:nvPr/>
          </p:nvCxnSpPr>
          <p:spPr>
            <a:xfrm>
              <a:off x="3141562" y="4396407"/>
              <a:ext cx="0" cy="83520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6" name="Group 6355">
            <a:extLst>
              <a:ext uri="{FF2B5EF4-FFF2-40B4-BE49-F238E27FC236}">
                <a16:creationId xmlns:a16="http://schemas.microsoft.com/office/drawing/2014/main" id="{E2CDE9AE-A901-A9A9-FF54-670334A9622C}"/>
              </a:ext>
            </a:extLst>
          </p:cNvPr>
          <p:cNvGrpSpPr/>
          <p:nvPr/>
        </p:nvGrpSpPr>
        <p:grpSpPr>
          <a:xfrm>
            <a:off x="5296290" y="3307979"/>
            <a:ext cx="336751" cy="1679574"/>
            <a:chOff x="5296290" y="3290887"/>
            <a:chExt cx="336751" cy="1679574"/>
          </a:xfrm>
        </p:grpSpPr>
        <p:cxnSp>
          <p:nvCxnSpPr>
            <p:cNvPr id="6357" name="Straight Connector 6356">
              <a:extLst>
                <a:ext uri="{FF2B5EF4-FFF2-40B4-BE49-F238E27FC236}">
                  <a16:creationId xmlns:a16="http://schemas.microsoft.com/office/drawing/2014/main" id="{3F6B4997-1227-B72A-B441-4A9848D6C1CF}"/>
                </a:ext>
              </a:extLst>
            </p:cNvPr>
            <p:cNvCxnSpPr>
              <a:cxnSpLocks/>
            </p:cNvCxnSpPr>
            <p:nvPr/>
          </p:nvCxnSpPr>
          <p:spPr>
            <a:xfrm>
              <a:off x="5296290" y="4166634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8" name="Straight Connector 6357">
              <a:extLst>
                <a:ext uri="{FF2B5EF4-FFF2-40B4-BE49-F238E27FC236}">
                  <a16:creationId xmlns:a16="http://schemas.microsoft.com/office/drawing/2014/main" id="{826BFAB2-76B7-33E6-3B59-77FBC65E7363}"/>
                </a:ext>
              </a:extLst>
            </p:cNvPr>
            <p:cNvCxnSpPr>
              <a:cxnSpLocks/>
            </p:cNvCxnSpPr>
            <p:nvPr/>
          </p:nvCxnSpPr>
          <p:spPr>
            <a:xfrm>
              <a:off x="5387496" y="3290887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9" name="Straight Connector 6358">
              <a:extLst>
                <a:ext uri="{FF2B5EF4-FFF2-40B4-BE49-F238E27FC236}">
                  <a16:creationId xmlns:a16="http://schemas.microsoft.com/office/drawing/2014/main" id="{8AF3C774-463F-D224-F15D-916A9EE568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464156" y="3290887"/>
              <a:ext cx="1019" cy="58499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0" name="Straight Connector 6359">
              <a:extLst>
                <a:ext uri="{FF2B5EF4-FFF2-40B4-BE49-F238E27FC236}">
                  <a16:creationId xmlns:a16="http://schemas.microsoft.com/office/drawing/2014/main" id="{41F743F4-0B70-D297-9409-CFE4766792B0}"/>
                </a:ext>
              </a:extLst>
            </p:cNvPr>
            <p:cNvCxnSpPr>
              <a:cxnSpLocks/>
            </p:cNvCxnSpPr>
            <p:nvPr/>
          </p:nvCxnSpPr>
          <p:spPr>
            <a:xfrm>
              <a:off x="5387496" y="4970461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1" name="Straight Connector 6360">
              <a:extLst>
                <a:ext uri="{FF2B5EF4-FFF2-40B4-BE49-F238E27FC236}">
                  <a16:creationId xmlns:a16="http://schemas.microsoft.com/office/drawing/2014/main" id="{11E47A72-7EE2-C7B7-7639-18C3A08EF1BD}"/>
                </a:ext>
              </a:extLst>
            </p:cNvPr>
            <p:cNvCxnSpPr>
              <a:cxnSpLocks/>
            </p:cNvCxnSpPr>
            <p:nvPr/>
          </p:nvCxnSpPr>
          <p:spPr>
            <a:xfrm>
              <a:off x="5464665" y="4312444"/>
              <a:ext cx="0" cy="65801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Rectangle 157">
            <a:extLst>
              <a:ext uri="{FF2B5EF4-FFF2-40B4-BE49-F238E27FC236}">
                <a16:creationId xmlns:a16="http://schemas.microsoft.com/office/drawing/2014/main" id="{47642A05-B78F-6955-8D96-B9E6768FC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6200" y="2326848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 dirty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6" name="Right Bracket 5">
            <a:extLst>
              <a:ext uri="{FF2B5EF4-FFF2-40B4-BE49-F238E27FC236}">
                <a16:creationId xmlns:a16="http://schemas.microsoft.com/office/drawing/2014/main" id="{2946C935-9926-0139-0D1B-5563E27F8AC9}"/>
              </a:ext>
            </a:extLst>
          </p:cNvPr>
          <p:cNvSpPr/>
          <p:nvPr/>
        </p:nvSpPr>
        <p:spPr>
          <a:xfrm rot="16200000">
            <a:off x="5189169" y="2227834"/>
            <a:ext cx="72000" cy="545119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73489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34C9F26-6062-4DB7-8393-89F0477E86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Clinical relevance of mucus plugging in severe asthma</a:t>
            </a:r>
            <a:r>
              <a:rPr lang="en-GB" baseline="30000" dirty="0"/>
              <a:t>1–3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81B5FD8-F034-4A4C-40E3-38A17C5038C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800"/>
              <a:t>ICS, inhaled corticosteroid(s); SCS, systemic corticosteroid(s); T2, type 2</a:t>
            </a:r>
            <a:br>
              <a:rPr lang="en-GB" sz="800"/>
            </a:br>
            <a:r>
              <a:rPr lang="en-GB" sz="800"/>
              <a:t>1. </a:t>
            </a:r>
            <a:r>
              <a:rPr lang="en-GB" sz="800" err="1"/>
              <a:t>Dunican</a:t>
            </a:r>
            <a:r>
              <a:rPr lang="en-GB" sz="800"/>
              <a:t> EM, et al. J Clin Invest 2018;128:997–1009; 2. Hearn AP, et al. J Allergy Clin Immunol </a:t>
            </a:r>
            <a:r>
              <a:rPr lang="en-GB" sz="800" err="1"/>
              <a:t>Pract</a:t>
            </a:r>
            <a:r>
              <a:rPr lang="en-GB" sz="800"/>
              <a:t> 2022;10:1102–1103; 3. Tang M, et al. Am J Respir Crit Care Med 2022;205:1036–1045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5C5BBE2-03D3-9A0E-C618-0CB87424BFC8}"/>
              </a:ext>
            </a:extLst>
          </p:cNvPr>
          <p:cNvGrpSpPr/>
          <p:nvPr/>
        </p:nvGrpSpPr>
        <p:grpSpPr>
          <a:xfrm>
            <a:off x="1667434" y="2268704"/>
            <a:ext cx="10536992" cy="3454226"/>
            <a:chOff x="1667434" y="2268704"/>
            <a:chExt cx="10536992" cy="3454226"/>
          </a:xfrm>
        </p:grpSpPr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1B12DF21-8A38-2154-E955-493FF70ABE03}"/>
                </a:ext>
              </a:extLst>
            </p:cNvPr>
            <p:cNvGrpSpPr/>
            <p:nvPr/>
          </p:nvGrpSpPr>
          <p:grpSpPr>
            <a:xfrm>
              <a:off x="5192848" y="3023335"/>
              <a:ext cx="1806309" cy="1818859"/>
              <a:chOff x="3633859" y="3468815"/>
              <a:chExt cx="1806309" cy="1818859"/>
            </a:xfrm>
          </p:grpSpPr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74978CB6-51F0-739A-8472-AB4C4524AA7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633859" y="3468815"/>
                <a:ext cx="1806309" cy="1818859"/>
                <a:chOff x="1017462" y="3042065"/>
                <a:chExt cx="2092128" cy="2104473"/>
              </a:xfrm>
            </p:grpSpPr>
            <p:grpSp>
              <p:nvGrpSpPr>
                <p:cNvPr id="139" name="Graphic 6837">
                  <a:extLst>
                    <a:ext uri="{FF2B5EF4-FFF2-40B4-BE49-F238E27FC236}">
                      <a16:creationId xmlns:a16="http://schemas.microsoft.com/office/drawing/2014/main" id="{BB1E3EEB-BF1A-A899-DFB7-A967219BF991}"/>
                    </a:ext>
                  </a:extLst>
                </p:cNvPr>
                <p:cNvGrpSpPr/>
                <p:nvPr/>
              </p:nvGrpSpPr>
              <p:grpSpPr>
                <a:xfrm>
                  <a:off x="1880820" y="3042065"/>
                  <a:ext cx="347631" cy="1010310"/>
                  <a:chOff x="1706268" y="2845360"/>
                  <a:chExt cx="317712" cy="923356"/>
                </a:xfrm>
                <a:solidFill>
                  <a:schemeClr val="bg2">
                    <a:lumMod val="40000"/>
                    <a:lumOff val="60000"/>
                  </a:schemeClr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746D9F3-CA4A-DEB7-2EDD-4073D4EDA911}"/>
                      </a:ext>
                    </a:extLst>
                  </p:cNvPr>
                  <p:cNvSpPr/>
                  <p:nvPr/>
                </p:nvSpPr>
                <p:spPr>
                  <a:xfrm>
                    <a:off x="1706268" y="2845360"/>
                    <a:ext cx="317712" cy="923356"/>
                  </a:xfrm>
                  <a:custGeom>
                    <a:avLst/>
                    <a:gdLst>
                      <a:gd name="connsiteX0" fmla="*/ 317471 w 317712"/>
                      <a:gd name="connsiteY0" fmla="*/ 819405 h 923356"/>
                      <a:gd name="connsiteX1" fmla="*/ 260781 w 317712"/>
                      <a:gd name="connsiteY1" fmla="*/ 923357 h 923356"/>
                      <a:gd name="connsiteX2" fmla="*/ 215937 w 317712"/>
                      <a:gd name="connsiteY2" fmla="*/ 876095 h 923356"/>
                      <a:gd name="connsiteX3" fmla="*/ 199860 w 317712"/>
                      <a:gd name="connsiteY3" fmla="*/ 869447 h 923356"/>
                      <a:gd name="connsiteX4" fmla="*/ 184872 w 317712"/>
                      <a:gd name="connsiteY4" fmla="*/ 841888 h 923356"/>
                      <a:gd name="connsiteX5" fmla="*/ 184872 w 317712"/>
                      <a:gd name="connsiteY5" fmla="*/ 841888 h 923356"/>
                      <a:gd name="connsiteX6" fmla="*/ 178103 w 317712"/>
                      <a:gd name="connsiteY6" fmla="*/ 800307 h 923356"/>
                      <a:gd name="connsiteX7" fmla="*/ 116578 w 317712"/>
                      <a:gd name="connsiteY7" fmla="*/ 802725 h 923356"/>
                      <a:gd name="connsiteX8" fmla="*/ 108117 w 317712"/>
                      <a:gd name="connsiteY8" fmla="*/ 830888 h 923356"/>
                      <a:gd name="connsiteX9" fmla="*/ 90711 w 317712"/>
                      <a:gd name="connsiteY9" fmla="*/ 852162 h 923356"/>
                      <a:gd name="connsiteX10" fmla="*/ 88173 w 317712"/>
                      <a:gd name="connsiteY10" fmla="*/ 854580 h 923356"/>
                      <a:gd name="connsiteX11" fmla="*/ 55174 w 317712"/>
                      <a:gd name="connsiteY11" fmla="*/ 892413 h 923356"/>
                      <a:gd name="connsiteX12" fmla="*/ 781 w 317712"/>
                      <a:gd name="connsiteY12" fmla="*/ 778912 h 923356"/>
                      <a:gd name="connsiteX13" fmla="*/ 12143 w 317712"/>
                      <a:gd name="connsiteY13" fmla="*/ 756430 h 923356"/>
                      <a:gd name="connsiteX14" fmla="*/ 38373 w 317712"/>
                      <a:gd name="connsiteY14" fmla="*/ 743496 h 923356"/>
                      <a:gd name="connsiteX15" fmla="*/ 38614 w 317712"/>
                      <a:gd name="connsiteY15" fmla="*/ 743496 h 923356"/>
                      <a:gd name="connsiteX16" fmla="*/ 50460 w 317712"/>
                      <a:gd name="connsiteY16" fmla="*/ 695388 h 923356"/>
                      <a:gd name="connsiteX17" fmla="*/ 57471 w 317712"/>
                      <a:gd name="connsiteY17" fmla="*/ 686807 h 923356"/>
                      <a:gd name="connsiteX18" fmla="*/ 52636 w 317712"/>
                      <a:gd name="connsiteY18" fmla="*/ 659126 h 923356"/>
                      <a:gd name="connsiteX19" fmla="*/ 59767 w 317712"/>
                      <a:gd name="connsiteY19" fmla="*/ 641962 h 923356"/>
                      <a:gd name="connsiteX20" fmla="*/ 53723 w 317712"/>
                      <a:gd name="connsiteY20" fmla="*/ 603282 h 923356"/>
                      <a:gd name="connsiteX21" fmla="*/ 57108 w 317712"/>
                      <a:gd name="connsiteY21" fmla="*/ 581767 h 923356"/>
                      <a:gd name="connsiteX22" fmla="*/ 57471 w 317712"/>
                      <a:gd name="connsiteY22" fmla="*/ 580558 h 923356"/>
                      <a:gd name="connsiteX23" fmla="*/ 54328 w 317712"/>
                      <a:gd name="connsiteY23" fmla="*/ 537648 h 923356"/>
                      <a:gd name="connsiteX24" fmla="*/ 58679 w 317712"/>
                      <a:gd name="connsiteY24" fmla="*/ 516374 h 923356"/>
                      <a:gd name="connsiteX25" fmla="*/ 59888 w 317712"/>
                      <a:gd name="connsiteY25" fmla="*/ 512143 h 923356"/>
                      <a:gd name="connsiteX26" fmla="*/ 57712 w 317712"/>
                      <a:gd name="connsiteY26" fmla="*/ 458113 h 923356"/>
                      <a:gd name="connsiteX27" fmla="*/ 59888 w 317712"/>
                      <a:gd name="connsiteY27" fmla="*/ 450618 h 923356"/>
                      <a:gd name="connsiteX28" fmla="*/ 56383 w 317712"/>
                      <a:gd name="connsiteY28" fmla="*/ 444817 h 923356"/>
                      <a:gd name="connsiteX29" fmla="*/ 59888 w 317712"/>
                      <a:gd name="connsiteY29" fmla="*/ 383050 h 923356"/>
                      <a:gd name="connsiteX30" fmla="*/ 62306 w 317712"/>
                      <a:gd name="connsiteY30" fmla="*/ 374951 h 923356"/>
                      <a:gd name="connsiteX31" fmla="*/ 58921 w 317712"/>
                      <a:gd name="connsiteY31" fmla="*/ 370963 h 923356"/>
                      <a:gd name="connsiteX32" fmla="*/ 62306 w 317712"/>
                      <a:gd name="connsiteY32" fmla="*/ 315844 h 923356"/>
                      <a:gd name="connsiteX33" fmla="*/ 55295 w 317712"/>
                      <a:gd name="connsiteY33" fmla="*/ 288889 h 923356"/>
                      <a:gd name="connsiteX34" fmla="*/ 55657 w 317712"/>
                      <a:gd name="connsiteY34" fmla="*/ 278494 h 923356"/>
                      <a:gd name="connsiteX35" fmla="*/ 59888 w 317712"/>
                      <a:gd name="connsiteY35" fmla="*/ 247308 h 923356"/>
                      <a:gd name="connsiteX36" fmla="*/ 55416 w 317712"/>
                      <a:gd name="connsiteY36" fmla="*/ 206453 h 923356"/>
                      <a:gd name="connsiteX37" fmla="*/ 57592 w 317712"/>
                      <a:gd name="connsiteY37" fmla="*/ 189531 h 923356"/>
                      <a:gd name="connsiteX38" fmla="*/ 59888 w 317712"/>
                      <a:gd name="connsiteY38" fmla="*/ 176476 h 923356"/>
                      <a:gd name="connsiteX39" fmla="*/ 57833 w 317712"/>
                      <a:gd name="connsiteY39" fmla="*/ 120270 h 923356"/>
                      <a:gd name="connsiteX40" fmla="*/ 59163 w 317712"/>
                      <a:gd name="connsiteY40" fmla="*/ 109874 h 923356"/>
                      <a:gd name="connsiteX41" fmla="*/ 59767 w 317712"/>
                      <a:gd name="connsiteY41" fmla="*/ 105644 h 923356"/>
                      <a:gd name="connsiteX42" fmla="*/ 57471 w 317712"/>
                      <a:gd name="connsiteY42" fmla="*/ 53668 h 923356"/>
                      <a:gd name="connsiteX43" fmla="*/ 56625 w 317712"/>
                      <a:gd name="connsiteY43" fmla="*/ 51371 h 923356"/>
                      <a:gd name="connsiteX44" fmla="*/ 54932 w 317712"/>
                      <a:gd name="connsiteY44" fmla="*/ 34691 h 923356"/>
                      <a:gd name="connsiteX45" fmla="*/ 59888 w 317712"/>
                      <a:gd name="connsiteY45" fmla="*/ 1692 h 923356"/>
                      <a:gd name="connsiteX46" fmla="*/ 215332 w 317712"/>
                      <a:gd name="connsiteY46" fmla="*/ 0 h 923356"/>
                      <a:gd name="connsiteX47" fmla="*/ 214486 w 317712"/>
                      <a:gd name="connsiteY47" fmla="*/ 27680 h 923356"/>
                      <a:gd name="connsiteX48" fmla="*/ 213519 w 317712"/>
                      <a:gd name="connsiteY48" fmla="*/ 29977 h 923356"/>
                      <a:gd name="connsiteX49" fmla="*/ 214970 w 317712"/>
                      <a:gd name="connsiteY49" fmla="*/ 54877 h 923356"/>
                      <a:gd name="connsiteX50" fmla="*/ 214970 w 317712"/>
                      <a:gd name="connsiteY50" fmla="*/ 54877 h 923356"/>
                      <a:gd name="connsiteX51" fmla="*/ 215937 w 317712"/>
                      <a:gd name="connsiteY51" fmla="*/ 70107 h 923356"/>
                      <a:gd name="connsiteX52" fmla="*/ 222706 w 317712"/>
                      <a:gd name="connsiteY52" fmla="*/ 102743 h 923356"/>
                      <a:gd name="connsiteX53" fmla="*/ 223189 w 317712"/>
                      <a:gd name="connsiteY53" fmla="*/ 118577 h 923356"/>
                      <a:gd name="connsiteX54" fmla="*/ 222947 w 317712"/>
                      <a:gd name="connsiteY54" fmla="*/ 129214 h 923356"/>
                      <a:gd name="connsiteX55" fmla="*/ 218233 w 317712"/>
                      <a:gd name="connsiteY55" fmla="*/ 176597 h 923356"/>
                      <a:gd name="connsiteX56" fmla="*/ 223310 w 317712"/>
                      <a:gd name="connsiteY56" fmla="*/ 190377 h 923356"/>
                      <a:gd name="connsiteX57" fmla="*/ 224156 w 317712"/>
                      <a:gd name="connsiteY57" fmla="*/ 203068 h 923356"/>
                      <a:gd name="connsiteX58" fmla="*/ 220530 w 317712"/>
                      <a:gd name="connsiteY58" fmla="*/ 233287 h 923356"/>
                      <a:gd name="connsiteX59" fmla="*/ 226332 w 317712"/>
                      <a:gd name="connsiteY59" fmla="*/ 273538 h 923356"/>
                      <a:gd name="connsiteX60" fmla="*/ 225727 w 317712"/>
                      <a:gd name="connsiteY60" fmla="*/ 285867 h 923356"/>
                      <a:gd name="connsiteX61" fmla="*/ 225244 w 317712"/>
                      <a:gd name="connsiteY61" fmla="*/ 292394 h 923356"/>
                      <a:gd name="connsiteX62" fmla="*/ 222947 w 317712"/>
                      <a:gd name="connsiteY62" fmla="*/ 351502 h 923356"/>
                      <a:gd name="connsiteX63" fmla="*/ 225365 w 317712"/>
                      <a:gd name="connsiteY63" fmla="*/ 362622 h 923356"/>
                      <a:gd name="connsiteX64" fmla="*/ 226573 w 317712"/>
                      <a:gd name="connsiteY64" fmla="*/ 377248 h 923356"/>
                      <a:gd name="connsiteX65" fmla="*/ 225244 w 317712"/>
                      <a:gd name="connsiteY65" fmla="*/ 431883 h 923356"/>
                      <a:gd name="connsiteX66" fmla="*/ 226453 w 317712"/>
                      <a:gd name="connsiteY66" fmla="*/ 439619 h 923356"/>
                      <a:gd name="connsiteX67" fmla="*/ 228024 w 317712"/>
                      <a:gd name="connsiteY67" fmla="*/ 455333 h 923356"/>
                      <a:gd name="connsiteX68" fmla="*/ 230079 w 317712"/>
                      <a:gd name="connsiteY68" fmla="*/ 510935 h 923356"/>
                      <a:gd name="connsiteX69" fmla="*/ 230079 w 317712"/>
                      <a:gd name="connsiteY69" fmla="*/ 512264 h 923356"/>
                      <a:gd name="connsiteX70" fmla="*/ 233222 w 317712"/>
                      <a:gd name="connsiteY70" fmla="*/ 526044 h 923356"/>
                      <a:gd name="connsiteX71" fmla="*/ 232617 w 317712"/>
                      <a:gd name="connsiteY71" fmla="*/ 576811 h 923356"/>
                      <a:gd name="connsiteX72" fmla="*/ 230200 w 317712"/>
                      <a:gd name="connsiteY72" fmla="*/ 597360 h 923356"/>
                      <a:gd name="connsiteX73" fmla="*/ 230925 w 317712"/>
                      <a:gd name="connsiteY73" fmla="*/ 598931 h 923356"/>
                      <a:gd name="connsiteX74" fmla="*/ 241078 w 317712"/>
                      <a:gd name="connsiteY74" fmla="*/ 659489 h 923356"/>
                      <a:gd name="connsiteX75" fmla="*/ 243979 w 317712"/>
                      <a:gd name="connsiteY75" fmla="*/ 693938 h 923356"/>
                      <a:gd name="connsiteX76" fmla="*/ 244463 w 317712"/>
                      <a:gd name="connsiteY76" fmla="*/ 701311 h 923356"/>
                      <a:gd name="connsiteX77" fmla="*/ 272022 w 317712"/>
                      <a:gd name="connsiteY77" fmla="*/ 747848 h 923356"/>
                      <a:gd name="connsiteX78" fmla="*/ 277461 w 317712"/>
                      <a:gd name="connsiteY78" fmla="*/ 750991 h 923356"/>
                      <a:gd name="connsiteX79" fmla="*/ 294988 w 317712"/>
                      <a:gd name="connsiteY79" fmla="*/ 766704 h 923356"/>
                      <a:gd name="connsiteX80" fmla="*/ 317713 w 317712"/>
                      <a:gd name="connsiteY80" fmla="*/ 819647 h 92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</a:cxnLst>
                    <a:rect l="l" t="t" r="r" b="b"/>
                    <a:pathLst>
                      <a:path w="317712" h="923356">
                        <a:moveTo>
                          <a:pt x="317471" y="819405"/>
                        </a:moveTo>
                        <a:cubicBezTo>
                          <a:pt x="315174" y="850107"/>
                          <a:pt x="260781" y="923357"/>
                          <a:pt x="260781" y="923357"/>
                        </a:cubicBezTo>
                        <a:cubicBezTo>
                          <a:pt x="234793" y="921060"/>
                          <a:pt x="215937" y="876095"/>
                          <a:pt x="215937" y="876095"/>
                        </a:cubicBezTo>
                        <a:cubicBezTo>
                          <a:pt x="209530" y="876095"/>
                          <a:pt x="204212" y="873678"/>
                          <a:pt x="199860" y="869447"/>
                        </a:cubicBezTo>
                        <a:cubicBezTo>
                          <a:pt x="192850" y="863162"/>
                          <a:pt x="188015" y="852767"/>
                          <a:pt x="184872" y="841888"/>
                        </a:cubicBezTo>
                        <a:lnTo>
                          <a:pt x="184872" y="841888"/>
                        </a:lnTo>
                        <a:cubicBezTo>
                          <a:pt x="178828" y="821702"/>
                          <a:pt x="178103" y="800307"/>
                          <a:pt x="178103" y="800307"/>
                        </a:cubicBezTo>
                        <a:cubicBezTo>
                          <a:pt x="159126" y="814449"/>
                          <a:pt x="116578" y="802725"/>
                          <a:pt x="116578" y="802725"/>
                        </a:cubicBezTo>
                        <a:cubicBezTo>
                          <a:pt x="118512" y="811427"/>
                          <a:pt x="114160" y="821823"/>
                          <a:pt x="108117" y="830888"/>
                        </a:cubicBezTo>
                        <a:cubicBezTo>
                          <a:pt x="102194" y="840317"/>
                          <a:pt x="94579" y="848294"/>
                          <a:pt x="90711" y="852162"/>
                        </a:cubicBezTo>
                        <a:cubicBezTo>
                          <a:pt x="89140" y="853733"/>
                          <a:pt x="88173" y="854580"/>
                          <a:pt x="88173" y="854580"/>
                        </a:cubicBezTo>
                        <a:cubicBezTo>
                          <a:pt x="90590" y="885403"/>
                          <a:pt x="55174" y="892413"/>
                          <a:pt x="55174" y="892413"/>
                        </a:cubicBezTo>
                        <a:lnTo>
                          <a:pt x="781" y="778912"/>
                        </a:lnTo>
                        <a:cubicBezTo>
                          <a:pt x="-2241" y="769968"/>
                          <a:pt x="3923" y="762232"/>
                          <a:pt x="12143" y="756430"/>
                        </a:cubicBezTo>
                        <a:cubicBezTo>
                          <a:pt x="22538" y="748694"/>
                          <a:pt x="36318" y="744222"/>
                          <a:pt x="38373" y="743496"/>
                        </a:cubicBezTo>
                        <a:cubicBezTo>
                          <a:pt x="38373" y="743496"/>
                          <a:pt x="38614" y="743496"/>
                          <a:pt x="38614" y="743496"/>
                        </a:cubicBezTo>
                        <a:cubicBezTo>
                          <a:pt x="28823" y="728750"/>
                          <a:pt x="41757" y="707234"/>
                          <a:pt x="50460" y="695388"/>
                        </a:cubicBezTo>
                        <a:cubicBezTo>
                          <a:pt x="54449" y="690070"/>
                          <a:pt x="57471" y="686807"/>
                          <a:pt x="57471" y="686807"/>
                        </a:cubicBezTo>
                        <a:cubicBezTo>
                          <a:pt x="48889" y="680763"/>
                          <a:pt x="49735" y="669159"/>
                          <a:pt x="52636" y="659126"/>
                        </a:cubicBezTo>
                        <a:cubicBezTo>
                          <a:pt x="55295" y="649698"/>
                          <a:pt x="59767" y="641962"/>
                          <a:pt x="59767" y="641962"/>
                        </a:cubicBezTo>
                        <a:cubicBezTo>
                          <a:pt x="52152" y="635556"/>
                          <a:pt x="52152" y="618029"/>
                          <a:pt x="53723" y="603282"/>
                        </a:cubicBezTo>
                        <a:cubicBezTo>
                          <a:pt x="54811" y="593371"/>
                          <a:pt x="56504" y="584789"/>
                          <a:pt x="57108" y="581767"/>
                        </a:cubicBezTo>
                        <a:cubicBezTo>
                          <a:pt x="57350" y="581042"/>
                          <a:pt x="57471" y="580558"/>
                          <a:pt x="57471" y="580558"/>
                        </a:cubicBezTo>
                        <a:cubicBezTo>
                          <a:pt x="51548" y="569680"/>
                          <a:pt x="52152" y="552153"/>
                          <a:pt x="54328" y="537648"/>
                        </a:cubicBezTo>
                        <a:cubicBezTo>
                          <a:pt x="55657" y="528703"/>
                          <a:pt x="57471" y="520846"/>
                          <a:pt x="58679" y="516374"/>
                        </a:cubicBezTo>
                        <a:cubicBezTo>
                          <a:pt x="59405" y="513715"/>
                          <a:pt x="59888" y="512143"/>
                          <a:pt x="59888" y="512143"/>
                        </a:cubicBezTo>
                        <a:cubicBezTo>
                          <a:pt x="49493" y="498122"/>
                          <a:pt x="54449" y="471046"/>
                          <a:pt x="57712" y="458113"/>
                        </a:cubicBezTo>
                        <a:cubicBezTo>
                          <a:pt x="58921" y="453520"/>
                          <a:pt x="59888" y="450618"/>
                          <a:pt x="59888" y="450618"/>
                        </a:cubicBezTo>
                        <a:cubicBezTo>
                          <a:pt x="58559" y="449047"/>
                          <a:pt x="57350" y="446992"/>
                          <a:pt x="56383" y="444817"/>
                        </a:cubicBezTo>
                        <a:cubicBezTo>
                          <a:pt x="49009" y="428136"/>
                          <a:pt x="55899" y="397555"/>
                          <a:pt x="59888" y="383050"/>
                        </a:cubicBezTo>
                        <a:cubicBezTo>
                          <a:pt x="61218" y="378094"/>
                          <a:pt x="62306" y="374951"/>
                          <a:pt x="62306" y="374951"/>
                        </a:cubicBezTo>
                        <a:cubicBezTo>
                          <a:pt x="60976" y="373743"/>
                          <a:pt x="59767" y="372413"/>
                          <a:pt x="58921" y="370963"/>
                        </a:cubicBezTo>
                        <a:cubicBezTo>
                          <a:pt x="45988" y="352469"/>
                          <a:pt x="62306" y="315844"/>
                          <a:pt x="62306" y="315844"/>
                        </a:cubicBezTo>
                        <a:cubicBezTo>
                          <a:pt x="57350" y="310042"/>
                          <a:pt x="55537" y="299768"/>
                          <a:pt x="55295" y="288889"/>
                        </a:cubicBezTo>
                        <a:cubicBezTo>
                          <a:pt x="55295" y="285504"/>
                          <a:pt x="55295" y="281999"/>
                          <a:pt x="55657" y="278494"/>
                        </a:cubicBezTo>
                        <a:cubicBezTo>
                          <a:pt x="56504" y="262176"/>
                          <a:pt x="59888" y="247308"/>
                          <a:pt x="59888" y="247308"/>
                        </a:cubicBezTo>
                        <a:cubicBezTo>
                          <a:pt x="53965" y="239210"/>
                          <a:pt x="53965" y="221804"/>
                          <a:pt x="55416" y="206453"/>
                        </a:cubicBezTo>
                        <a:cubicBezTo>
                          <a:pt x="55899" y="200288"/>
                          <a:pt x="56745" y="194366"/>
                          <a:pt x="57592" y="189531"/>
                        </a:cubicBezTo>
                        <a:cubicBezTo>
                          <a:pt x="58800" y="181795"/>
                          <a:pt x="59888" y="176476"/>
                          <a:pt x="59888" y="176476"/>
                        </a:cubicBezTo>
                        <a:cubicBezTo>
                          <a:pt x="53603" y="166927"/>
                          <a:pt x="55778" y="138038"/>
                          <a:pt x="57833" y="120270"/>
                        </a:cubicBezTo>
                        <a:cubicBezTo>
                          <a:pt x="58317" y="116039"/>
                          <a:pt x="58800" y="112413"/>
                          <a:pt x="59163" y="109874"/>
                        </a:cubicBezTo>
                        <a:cubicBezTo>
                          <a:pt x="59646" y="107215"/>
                          <a:pt x="59767" y="105644"/>
                          <a:pt x="59767" y="105644"/>
                        </a:cubicBezTo>
                        <a:cubicBezTo>
                          <a:pt x="50339" y="91502"/>
                          <a:pt x="57471" y="53668"/>
                          <a:pt x="57471" y="53668"/>
                        </a:cubicBezTo>
                        <a:cubicBezTo>
                          <a:pt x="57108" y="52943"/>
                          <a:pt x="56866" y="52218"/>
                          <a:pt x="56625" y="51371"/>
                        </a:cubicBezTo>
                        <a:cubicBezTo>
                          <a:pt x="55174" y="46537"/>
                          <a:pt x="54690" y="40735"/>
                          <a:pt x="54932" y="34691"/>
                        </a:cubicBezTo>
                        <a:cubicBezTo>
                          <a:pt x="55295" y="18736"/>
                          <a:pt x="59888" y="1692"/>
                          <a:pt x="59888" y="1692"/>
                        </a:cubicBezTo>
                        <a:lnTo>
                          <a:pt x="215332" y="0"/>
                        </a:lnTo>
                        <a:cubicBezTo>
                          <a:pt x="222464" y="4231"/>
                          <a:pt x="216783" y="21395"/>
                          <a:pt x="214486" y="27680"/>
                        </a:cubicBezTo>
                        <a:cubicBezTo>
                          <a:pt x="214003" y="29131"/>
                          <a:pt x="213519" y="29977"/>
                          <a:pt x="213519" y="29977"/>
                        </a:cubicBezTo>
                        <a:lnTo>
                          <a:pt x="214970" y="54877"/>
                        </a:lnTo>
                        <a:lnTo>
                          <a:pt x="214970" y="54877"/>
                        </a:lnTo>
                        <a:cubicBezTo>
                          <a:pt x="214970" y="54877"/>
                          <a:pt x="215937" y="70107"/>
                          <a:pt x="215937" y="70107"/>
                        </a:cubicBezTo>
                        <a:cubicBezTo>
                          <a:pt x="220288" y="77722"/>
                          <a:pt x="222101" y="90776"/>
                          <a:pt x="222706" y="102743"/>
                        </a:cubicBezTo>
                        <a:cubicBezTo>
                          <a:pt x="223189" y="108545"/>
                          <a:pt x="223189" y="113984"/>
                          <a:pt x="223189" y="118577"/>
                        </a:cubicBezTo>
                        <a:cubicBezTo>
                          <a:pt x="223189" y="124984"/>
                          <a:pt x="222947" y="129214"/>
                          <a:pt x="222947" y="129214"/>
                        </a:cubicBezTo>
                        <a:cubicBezTo>
                          <a:pt x="230079" y="148192"/>
                          <a:pt x="218233" y="176597"/>
                          <a:pt x="218233" y="176597"/>
                        </a:cubicBezTo>
                        <a:cubicBezTo>
                          <a:pt x="220892" y="180223"/>
                          <a:pt x="222343" y="185058"/>
                          <a:pt x="223310" y="190377"/>
                        </a:cubicBezTo>
                        <a:cubicBezTo>
                          <a:pt x="223914" y="194486"/>
                          <a:pt x="224156" y="198838"/>
                          <a:pt x="224156" y="203068"/>
                        </a:cubicBezTo>
                        <a:cubicBezTo>
                          <a:pt x="224156" y="218420"/>
                          <a:pt x="220530" y="233287"/>
                          <a:pt x="220530" y="233287"/>
                        </a:cubicBezTo>
                        <a:cubicBezTo>
                          <a:pt x="226211" y="238968"/>
                          <a:pt x="226694" y="258429"/>
                          <a:pt x="226332" y="273538"/>
                        </a:cubicBezTo>
                        <a:cubicBezTo>
                          <a:pt x="226332" y="278373"/>
                          <a:pt x="225969" y="282604"/>
                          <a:pt x="225727" y="285867"/>
                        </a:cubicBezTo>
                        <a:cubicBezTo>
                          <a:pt x="225486" y="289977"/>
                          <a:pt x="225244" y="292394"/>
                          <a:pt x="225244" y="292394"/>
                        </a:cubicBezTo>
                        <a:cubicBezTo>
                          <a:pt x="234793" y="311251"/>
                          <a:pt x="222947" y="351502"/>
                          <a:pt x="222947" y="351502"/>
                        </a:cubicBezTo>
                        <a:cubicBezTo>
                          <a:pt x="224035" y="354403"/>
                          <a:pt x="224881" y="358150"/>
                          <a:pt x="225365" y="362622"/>
                        </a:cubicBezTo>
                        <a:cubicBezTo>
                          <a:pt x="225969" y="366974"/>
                          <a:pt x="226332" y="372050"/>
                          <a:pt x="226573" y="377248"/>
                        </a:cubicBezTo>
                        <a:cubicBezTo>
                          <a:pt x="227661" y="401785"/>
                          <a:pt x="225244" y="431883"/>
                          <a:pt x="225244" y="431883"/>
                        </a:cubicBezTo>
                        <a:cubicBezTo>
                          <a:pt x="225727" y="434180"/>
                          <a:pt x="226090" y="436839"/>
                          <a:pt x="226453" y="439619"/>
                        </a:cubicBezTo>
                        <a:cubicBezTo>
                          <a:pt x="227057" y="444454"/>
                          <a:pt x="227661" y="449893"/>
                          <a:pt x="228024" y="455333"/>
                        </a:cubicBezTo>
                        <a:cubicBezTo>
                          <a:pt x="229837" y="478420"/>
                          <a:pt x="230079" y="504891"/>
                          <a:pt x="230079" y="510935"/>
                        </a:cubicBezTo>
                        <a:lnTo>
                          <a:pt x="230079" y="512264"/>
                        </a:lnTo>
                        <a:cubicBezTo>
                          <a:pt x="231529" y="516011"/>
                          <a:pt x="232496" y="520725"/>
                          <a:pt x="233222" y="526044"/>
                        </a:cubicBezTo>
                        <a:cubicBezTo>
                          <a:pt x="235276" y="541516"/>
                          <a:pt x="234068" y="561823"/>
                          <a:pt x="232617" y="576811"/>
                        </a:cubicBezTo>
                        <a:cubicBezTo>
                          <a:pt x="231408" y="588778"/>
                          <a:pt x="230200" y="597360"/>
                          <a:pt x="230200" y="597360"/>
                        </a:cubicBezTo>
                        <a:cubicBezTo>
                          <a:pt x="230441" y="597843"/>
                          <a:pt x="230683" y="598447"/>
                          <a:pt x="230925" y="598931"/>
                        </a:cubicBezTo>
                        <a:cubicBezTo>
                          <a:pt x="235397" y="609931"/>
                          <a:pt x="238782" y="636402"/>
                          <a:pt x="241078" y="659489"/>
                        </a:cubicBezTo>
                        <a:cubicBezTo>
                          <a:pt x="242408" y="673510"/>
                          <a:pt x="243375" y="686202"/>
                          <a:pt x="243979" y="693938"/>
                        </a:cubicBezTo>
                        <a:cubicBezTo>
                          <a:pt x="244342" y="698531"/>
                          <a:pt x="244463" y="701311"/>
                          <a:pt x="244463" y="701311"/>
                        </a:cubicBezTo>
                        <a:cubicBezTo>
                          <a:pt x="268396" y="721014"/>
                          <a:pt x="252078" y="734673"/>
                          <a:pt x="272022" y="747848"/>
                        </a:cubicBezTo>
                        <a:cubicBezTo>
                          <a:pt x="273593" y="748815"/>
                          <a:pt x="275407" y="749903"/>
                          <a:pt x="277461" y="750991"/>
                        </a:cubicBezTo>
                        <a:cubicBezTo>
                          <a:pt x="284230" y="754375"/>
                          <a:pt x="290032" y="760056"/>
                          <a:pt x="294988" y="766704"/>
                        </a:cubicBezTo>
                        <a:cubicBezTo>
                          <a:pt x="310823" y="787978"/>
                          <a:pt x="317713" y="819647"/>
                          <a:pt x="317713" y="81964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18D94E0F-D50A-7C46-65E5-F6D3746EBC9D}"/>
                      </a:ext>
                    </a:extLst>
                  </p:cNvPr>
                  <p:cNvSpPr/>
                  <p:nvPr/>
                </p:nvSpPr>
                <p:spPr>
                  <a:xfrm>
                    <a:off x="1761020" y="2872799"/>
                    <a:ext cx="160096" cy="27438"/>
                  </a:xfrm>
                  <a:custGeom>
                    <a:avLst/>
                    <a:gdLst>
                      <a:gd name="connsiteX0" fmla="*/ 160097 w 160096"/>
                      <a:gd name="connsiteY0" fmla="*/ 27438 h 27438"/>
                      <a:gd name="connsiteX1" fmla="*/ 85759 w 160096"/>
                      <a:gd name="connsiteY1" fmla="*/ 24900 h 27438"/>
                      <a:gd name="connsiteX2" fmla="*/ 1752 w 160096"/>
                      <a:gd name="connsiteY2" fmla="*/ 23812 h 27438"/>
                      <a:gd name="connsiteX3" fmla="*/ 59 w 160096"/>
                      <a:gd name="connsiteY3" fmla="*/ 7132 h 27438"/>
                      <a:gd name="connsiteX4" fmla="*/ 67870 w 160096"/>
                      <a:gd name="connsiteY4" fmla="*/ 2176 h 27438"/>
                      <a:gd name="connsiteX5" fmla="*/ 159613 w 160096"/>
                      <a:gd name="connsiteY5" fmla="*/ 0 h 27438"/>
                      <a:gd name="connsiteX6" fmla="*/ 158646 w 160096"/>
                      <a:gd name="connsiteY6" fmla="*/ 2297 h 27438"/>
                      <a:gd name="connsiteX7" fmla="*/ 160097 w 160096"/>
                      <a:gd name="connsiteY7" fmla="*/ 27197 h 2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096" h="27438">
                        <a:moveTo>
                          <a:pt x="160097" y="27438"/>
                        </a:moveTo>
                        <a:cubicBezTo>
                          <a:pt x="135317" y="26592"/>
                          <a:pt x="110538" y="25746"/>
                          <a:pt x="85759" y="24900"/>
                        </a:cubicBezTo>
                        <a:cubicBezTo>
                          <a:pt x="61826" y="24054"/>
                          <a:pt x="27739" y="28164"/>
                          <a:pt x="1752" y="23812"/>
                        </a:cubicBezTo>
                        <a:cubicBezTo>
                          <a:pt x="301" y="18977"/>
                          <a:pt x="-182" y="13175"/>
                          <a:pt x="59" y="7132"/>
                        </a:cubicBezTo>
                        <a:cubicBezTo>
                          <a:pt x="19641" y="-1571"/>
                          <a:pt x="51914" y="2659"/>
                          <a:pt x="67870" y="2176"/>
                        </a:cubicBezTo>
                        <a:cubicBezTo>
                          <a:pt x="98451" y="1450"/>
                          <a:pt x="129032" y="725"/>
                          <a:pt x="159613" y="0"/>
                        </a:cubicBezTo>
                        <a:cubicBezTo>
                          <a:pt x="159130" y="1450"/>
                          <a:pt x="158646" y="2297"/>
                          <a:pt x="158646" y="2297"/>
                        </a:cubicBezTo>
                        <a:lnTo>
                          <a:pt x="160097" y="2719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4FBB5D77-2EF1-3A09-894B-7A6F5D4CE6A7}"/>
                      </a:ext>
                    </a:extLst>
                  </p:cNvPr>
                  <p:cNvSpPr/>
                  <p:nvPr/>
                </p:nvSpPr>
                <p:spPr>
                  <a:xfrm>
                    <a:off x="1763980" y="2948345"/>
                    <a:ext cx="165355" cy="18162"/>
                  </a:xfrm>
                  <a:custGeom>
                    <a:avLst/>
                    <a:gdLst>
                      <a:gd name="connsiteX0" fmla="*/ 165356 w 165355"/>
                      <a:gd name="connsiteY0" fmla="*/ 15593 h 18162"/>
                      <a:gd name="connsiteX1" fmla="*/ 81348 w 165355"/>
                      <a:gd name="connsiteY1" fmla="*/ 15593 h 18162"/>
                      <a:gd name="connsiteX2" fmla="*/ 0 w 165355"/>
                      <a:gd name="connsiteY2" fmla="*/ 17527 h 18162"/>
                      <a:gd name="connsiteX3" fmla="*/ 1330 w 165355"/>
                      <a:gd name="connsiteY3" fmla="*/ 7132 h 18162"/>
                      <a:gd name="connsiteX4" fmla="*/ 64184 w 165355"/>
                      <a:gd name="connsiteY4" fmla="*/ 4230 h 18162"/>
                      <a:gd name="connsiteX5" fmla="*/ 164872 w 165355"/>
                      <a:gd name="connsiteY5" fmla="*/ 0 h 18162"/>
                      <a:gd name="connsiteX6" fmla="*/ 165356 w 165355"/>
                      <a:gd name="connsiteY6" fmla="*/ 15834 h 1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55" h="18162">
                        <a:moveTo>
                          <a:pt x="165356" y="15593"/>
                        </a:moveTo>
                        <a:cubicBezTo>
                          <a:pt x="137313" y="15351"/>
                          <a:pt x="109391" y="15230"/>
                          <a:pt x="81348" y="15593"/>
                        </a:cubicBezTo>
                        <a:cubicBezTo>
                          <a:pt x="56086" y="15593"/>
                          <a:pt x="26109" y="19702"/>
                          <a:pt x="0" y="17527"/>
                        </a:cubicBezTo>
                        <a:cubicBezTo>
                          <a:pt x="484" y="13296"/>
                          <a:pt x="967" y="9670"/>
                          <a:pt x="1330" y="7132"/>
                        </a:cubicBezTo>
                        <a:cubicBezTo>
                          <a:pt x="20670" y="1330"/>
                          <a:pt x="47504" y="4835"/>
                          <a:pt x="64184" y="4230"/>
                        </a:cubicBezTo>
                        <a:cubicBezTo>
                          <a:pt x="97787" y="2901"/>
                          <a:pt x="131390" y="1330"/>
                          <a:pt x="164872" y="0"/>
                        </a:cubicBezTo>
                        <a:cubicBezTo>
                          <a:pt x="165356" y="5802"/>
                          <a:pt x="165356" y="11241"/>
                          <a:pt x="165356" y="1583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32873FB2-74C8-7152-AC50-E1B9248E22C7}"/>
                      </a:ext>
                    </a:extLst>
                  </p:cNvPr>
                  <p:cNvSpPr/>
                  <p:nvPr/>
                </p:nvSpPr>
                <p:spPr>
                  <a:xfrm>
                    <a:off x="1761562" y="3035132"/>
                    <a:ext cx="168861" cy="26510"/>
                  </a:xfrm>
                  <a:custGeom>
                    <a:avLst/>
                    <a:gdLst>
                      <a:gd name="connsiteX0" fmla="*/ 168861 w 168861"/>
                      <a:gd name="connsiteY0" fmla="*/ 13296 h 26510"/>
                      <a:gd name="connsiteX1" fmla="*/ 91502 w 168861"/>
                      <a:gd name="connsiteY1" fmla="*/ 26471 h 26510"/>
                      <a:gd name="connsiteX2" fmla="*/ 37713 w 168861"/>
                      <a:gd name="connsiteY2" fmla="*/ 17527 h 26510"/>
                      <a:gd name="connsiteX3" fmla="*/ 0 w 168861"/>
                      <a:gd name="connsiteY3" fmla="*/ 16922 h 26510"/>
                      <a:gd name="connsiteX4" fmla="*/ 2176 w 168861"/>
                      <a:gd name="connsiteY4" fmla="*/ 0 h 26510"/>
                      <a:gd name="connsiteX5" fmla="*/ 52580 w 168861"/>
                      <a:gd name="connsiteY5" fmla="*/ 7011 h 26510"/>
                      <a:gd name="connsiteX6" fmla="*/ 168015 w 168861"/>
                      <a:gd name="connsiteY6" fmla="*/ 604 h 26510"/>
                      <a:gd name="connsiteX7" fmla="*/ 168861 w 168861"/>
                      <a:gd name="connsiteY7" fmla="*/ 13296 h 2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61" h="26510">
                        <a:moveTo>
                          <a:pt x="168861" y="13296"/>
                        </a:moveTo>
                        <a:cubicBezTo>
                          <a:pt x="142994" y="17527"/>
                          <a:pt x="117731" y="27197"/>
                          <a:pt x="91502" y="26471"/>
                        </a:cubicBezTo>
                        <a:cubicBezTo>
                          <a:pt x="73371" y="25988"/>
                          <a:pt x="55723" y="20549"/>
                          <a:pt x="37713" y="17527"/>
                        </a:cubicBezTo>
                        <a:cubicBezTo>
                          <a:pt x="25263" y="15230"/>
                          <a:pt x="12329" y="14384"/>
                          <a:pt x="0" y="16922"/>
                        </a:cubicBezTo>
                        <a:cubicBezTo>
                          <a:pt x="484" y="10758"/>
                          <a:pt x="1330" y="4835"/>
                          <a:pt x="2176" y="0"/>
                        </a:cubicBezTo>
                        <a:cubicBezTo>
                          <a:pt x="21395" y="604"/>
                          <a:pt x="41823" y="5439"/>
                          <a:pt x="52580" y="7011"/>
                        </a:cubicBezTo>
                        <a:cubicBezTo>
                          <a:pt x="91018" y="12813"/>
                          <a:pt x="130544" y="10516"/>
                          <a:pt x="168015" y="604"/>
                        </a:cubicBezTo>
                        <a:cubicBezTo>
                          <a:pt x="168619" y="4714"/>
                          <a:pt x="168861" y="9066"/>
                          <a:pt x="168861" y="1329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F2C21249-57DD-E633-6E21-F89EC6684B83}"/>
                      </a:ext>
                    </a:extLst>
                  </p:cNvPr>
                  <p:cNvSpPr/>
                  <p:nvPr/>
                </p:nvSpPr>
                <p:spPr>
                  <a:xfrm>
                    <a:off x="1761442" y="3118898"/>
                    <a:ext cx="171157" cy="20407"/>
                  </a:xfrm>
                  <a:custGeom>
                    <a:avLst/>
                    <a:gdLst>
                      <a:gd name="connsiteX0" fmla="*/ 171037 w 171157"/>
                      <a:gd name="connsiteY0" fmla="*/ 0 h 20407"/>
                      <a:gd name="connsiteX1" fmla="*/ 170432 w 171157"/>
                      <a:gd name="connsiteY1" fmla="*/ 12329 h 20407"/>
                      <a:gd name="connsiteX2" fmla="*/ 167290 w 171157"/>
                      <a:gd name="connsiteY2" fmla="*/ 12087 h 20407"/>
                      <a:gd name="connsiteX3" fmla="*/ 123050 w 171157"/>
                      <a:gd name="connsiteY3" fmla="*/ 19340 h 20407"/>
                      <a:gd name="connsiteX4" fmla="*/ 54998 w 171157"/>
                      <a:gd name="connsiteY4" fmla="*/ 14384 h 20407"/>
                      <a:gd name="connsiteX5" fmla="*/ 0 w 171157"/>
                      <a:gd name="connsiteY5" fmla="*/ 15472 h 20407"/>
                      <a:gd name="connsiteX6" fmla="*/ 363 w 171157"/>
                      <a:gd name="connsiteY6" fmla="*/ 5077 h 20407"/>
                      <a:gd name="connsiteX7" fmla="*/ 44844 w 171157"/>
                      <a:gd name="connsiteY7" fmla="*/ 5923 h 20407"/>
                      <a:gd name="connsiteX8" fmla="*/ 171158 w 171157"/>
                      <a:gd name="connsiteY8" fmla="*/ 0 h 20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157" h="20407">
                        <a:moveTo>
                          <a:pt x="171037" y="0"/>
                        </a:moveTo>
                        <a:cubicBezTo>
                          <a:pt x="171037" y="4835"/>
                          <a:pt x="170674" y="9066"/>
                          <a:pt x="170432" y="12329"/>
                        </a:cubicBezTo>
                        <a:cubicBezTo>
                          <a:pt x="169344" y="12329"/>
                          <a:pt x="168257" y="12087"/>
                          <a:pt x="167290" y="12087"/>
                        </a:cubicBezTo>
                        <a:cubicBezTo>
                          <a:pt x="152422" y="11604"/>
                          <a:pt x="137917" y="17285"/>
                          <a:pt x="123050" y="19340"/>
                        </a:cubicBezTo>
                        <a:cubicBezTo>
                          <a:pt x="100446" y="22603"/>
                          <a:pt x="77601" y="17648"/>
                          <a:pt x="54998" y="14384"/>
                        </a:cubicBezTo>
                        <a:cubicBezTo>
                          <a:pt x="36746" y="11846"/>
                          <a:pt x="17527" y="10516"/>
                          <a:pt x="0" y="15472"/>
                        </a:cubicBezTo>
                        <a:cubicBezTo>
                          <a:pt x="0" y="12087"/>
                          <a:pt x="0" y="8582"/>
                          <a:pt x="363" y="5077"/>
                        </a:cubicBezTo>
                        <a:cubicBezTo>
                          <a:pt x="14384" y="2055"/>
                          <a:pt x="30219" y="4230"/>
                          <a:pt x="44844" y="5923"/>
                        </a:cubicBezTo>
                        <a:cubicBezTo>
                          <a:pt x="86908" y="10879"/>
                          <a:pt x="129698" y="8703"/>
                          <a:pt x="17115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24ED224A-6F3E-9927-6675-94484270455B}"/>
                      </a:ext>
                    </a:extLst>
                  </p:cNvPr>
                  <p:cNvSpPr/>
                  <p:nvPr/>
                </p:nvSpPr>
                <p:spPr>
                  <a:xfrm>
                    <a:off x="1765068" y="3207741"/>
                    <a:ext cx="167652" cy="26163"/>
                  </a:xfrm>
                  <a:custGeom>
                    <a:avLst/>
                    <a:gdLst>
                      <a:gd name="connsiteX0" fmla="*/ 167652 w 167652"/>
                      <a:gd name="connsiteY0" fmla="*/ 14747 h 26163"/>
                      <a:gd name="connsiteX1" fmla="*/ 51855 w 167652"/>
                      <a:gd name="connsiteY1" fmla="*/ 25746 h 26163"/>
                      <a:gd name="connsiteX2" fmla="*/ 9791 w 167652"/>
                      <a:gd name="connsiteY2" fmla="*/ 20790 h 26163"/>
                      <a:gd name="connsiteX3" fmla="*/ 967 w 167652"/>
                      <a:gd name="connsiteY3" fmla="*/ 20790 h 26163"/>
                      <a:gd name="connsiteX4" fmla="*/ 3384 w 167652"/>
                      <a:gd name="connsiteY4" fmla="*/ 12692 h 26163"/>
                      <a:gd name="connsiteX5" fmla="*/ 0 w 167652"/>
                      <a:gd name="connsiteY5" fmla="*/ 8703 h 26163"/>
                      <a:gd name="connsiteX6" fmla="*/ 9670 w 167652"/>
                      <a:gd name="connsiteY6" fmla="*/ 8340 h 26163"/>
                      <a:gd name="connsiteX7" fmla="*/ 68173 w 167652"/>
                      <a:gd name="connsiteY7" fmla="*/ 13296 h 26163"/>
                      <a:gd name="connsiteX8" fmla="*/ 166443 w 167652"/>
                      <a:gd name="connsiteY8" fmla="*/ 0 h 26163"/>
                      <a:gd name="connsiteX9" fmla="*/ 167652 w 167652"/>
                      <a:gd name="connsiteY9" fmla="*/ 14626 h 2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652" h="26163">
                        <a:moveTo>
                          <a:pt x="167652" y="14747"/>
                        </a:moveTo>
                        <a:cubicBezTo>
                          <a:pt x="129335" y="14384"/>
                          <a:pt x="90535" y="28768"/>
                          <a:pt x="51855" y="25746"/>
                        </a:cubicBezTo>
                        <a:cubicBezTo>
                          <a:pt x="37833" y="24658"/>
                          <a:pt x="23812" y="21516"/>
                          <a:pt x="9791" y="20790"/>
                        </a:cubicBezTo>
                        <a:cubicBezTo>
                          <a:pt x="6769" y="20790"/>
                          <a:pt x="3868" y="20549"/>
                          <a:pt x="967" y="20790"/>
                        </a:cubicBezTo>
                        <a:cubicBezTo>
                          <a:pt x="2296" y="15834"/>
                          <a:pt x="3384" y="12692"/>
                          <a:pt x="3384" y="12692"/>
                        </a:cubicBezTo>
                        <a:cubicBezTo>
                          <a:pt x="2055" y="11483"/>
                          <a:pt x="846" y="10154"/>
                          <a:pt x="0" y="8703"/>
                        </a:cubicBezTo>
                        <a:cubicBezTo>
                          <a:pt x="3505" y="8461"/>
                          <a:pt x="6769" y="8340"/>
                          <a:pt x="9670" y="8340"/>
                        </a:cubicBezTo>
                        <a:cubicBezTo>
                          <a:pt x="29251" y="8340"/>
                          <a:pt x="48712" y="12329"/>
                          <a:pt x="68173" y="13296"/>
                        </a:cubicBezTo>
                        <a:cubicBezTo>
                          <a:pt x="101413" y="15109"/>
                          <a:pt x="134170" y="8824"/>
                          <a:pt x="166443" y="0"/>
                        </a:cubicBezTo>
                        <a:cubicBezTo>
                          <a:pt x="167048" y="4351"/>
                          <a:pt x="167410" y="9428"/>
                          <a:pt x="167652" y="1462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97D96E53-6D8C-6716-8E28-2745434FF98A}"/>
                      </a:ext>
                    </a:extLst>
                  </p:cNvPr>
                  <p:cNvSpPr/>
                  <p:nvPr/>
                </p:nvSpPr>
                <p:spPr>
                  <a:xfrm>
                    <a:off x="1762529" y="3284858"/>
                    <a:ext cx="171762" cy="23597"/>
                  </a:xfrm>
                  <a:custGeom>
                    <a:avLst/>
                    <a:gdLst>
                      <a:gd name="connsiteX0" fmla="*/ 171762 w 171762"/>
                      <a:gd name="connsiteY0" fmla="*/ 15714 h 23597"/>
                      <a:gd name="connsiteX1" fmla="*/ 28889 w 171762"/>
                      <a:gd name="connsiteY1" fmla="*/ 21153 h 23597"/>
                      <a:gd name="connsiteX2" fmla="*/ 1330 w 171762"/>
                      <a:gd name="connsiteY2" fmla="*/ 18615 h 23597"/>
                      <a:gd name="connsiteX3" fmla="*/ 3505 w 171762"/>
                      <a:gd name="connsiteY3" fmla="*/ 11120 h 23597"/>
                      <a:gd name="connsiteX4" fmla="*/ 0 w 171762"/>
                      <a:gd name="connsiteY4" fmla="*/ 5318 h 23597"/>
                      <a:gd name="connsiteX5" fmla="*/ 26109 w 171762"/>
                      <a:gd name="connsiteY5" fmla="*/ 7494 h 23597"/>
                      <a:gd name="connsiteX6" fmla="*/ 65756 w 171762"/>
                      <a:gd name="connsiteY6" fmla="*/ 12087 h 23597"/>
                      <a:gd name="connsiteX7" fmla="*/ 169465 w 171762"/>
                      <a:gd name="connsiteY7" fmla="*/ 242 h 23597"/>
                      <a:gd name="connsiteX8" fmla="*/ 170070 w 171762"/>
                      <a:gd name="connsiteY8" fmla="*/ 0 h 23597"/>
                      <a:gd name="connsiteX9" fmla="*/ 171641 w 171762"/>
                      <a:gd name="connsiteY9" fmla="*/ 15714 h 2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1762" h="23597">
                        <a:moveTo>
                          <a:pt x="171762" y="15714"/>
                        </a:moveTo>
                        <a:cubicBezTo>
                          <a:pt x="124259" y="21878"/>
                          <a:pt x="76392" y="26713"/>
                          <a:pt x="28889" y="21153"/>
                        </a:cubicBezTo>
                        <a:cubicBezTo>
                          <a:pt x="19823" y="20065"/>
                          <a:pt x="10516" y="19582"/>
                          <a:pt x="1330" y="18615"/>
                        </a:cubicBezTo>
                        <a:cubicBezTo>
                          <a:pt x="2538" y="14021"/>
                          <a:pt x="3505" y="11120"/>
                          <a:pt x="3505" y="11120"/>
                        </a:cubicBezTo>
                        <a:cubicBezTo>
                          <a:pt x="2176" y="9549"/>
                          <a:pt x="967" y="7494"/>
                          <a:pt x="0" y="5318"/>
                        </a:cubicBezTo>
                        <a:cubicBezTo>
                          <a:pt x="8582" y="4714"/>
                          <a:pt x="18977" y="6648"/>
                          <a:pt x="26109" y="7494"/>
                        </a:cubicBezTo>
                        <a:cubicBezTo>
                          <a:pt x="39284" y="8824"/>
                          <a:pt x="52459" y="10879"/>
                          <a:pt x="65756" y="12087"/>
                        </a:cubicBezTo>
                        <a:cubicBezTo>
                          <a:pt x="100567" y="14988"/>
                          <a:pt x="136104" y="10879"/>
                          <a:pt x="169465" y="242"/>
                        </a:cubicBezTo>
                        <a:cubicBezTo>
                          <a:pt x="169707" y="242"/>
                          <a:pt x="169949" y="242"/>
                          <a:pt x="170070" y="0"/>
                        </a:cubicBezTo>
                        <a:cubicBezTo>
                          <a:pt x="170674" y="4835"/>
                          <a:pt x="171279" y="10274"/>
                          <a:pt x="171641" y="1571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47314860-D33B-E5AB-452B-12A444D06211}"/>
                      </a:ext>
                    </a:extLst>
                  </p:cNvPr>
                  <p:cNvSpPr/>
                  <p:nvPr/>
                </p:nvSpPr>
                <p:spPr>
                  <a:xfrm>
                    <a:off x="1760475" y="3356295"/>
                    <a:ext cx="178893" cy="28233"/>
                  </a:xfrm>
                  <a:custGeom>
                    <a:avLst/>
                    <a:gdLst>
                      <a:gd name="connsiteX0" fmla="*/ 178894 w 178893"/>
                      <a:gd name="connsiteY0" fmla="*/ 14988 h 28233"/>
                      <a:gd name="connsiteX1" fmla="*/ 82073 w 178893"/>
                      <a:gd name="connsiteY1" fmla="*/ 27801 h 28233"/>
                      <a:gd name="connsiteX2" fmla="*/ 0 w 178893"/>
                      <a:gd name="connsiteY2" fmla="*/ 26834 h 28233"/>
                      <a:gd name="connsiteX3" fmla="*/ 4351 w 178893"/>
                      <a:gd name="connsiteY3" fmla="*/ 5560 h 28233"/>
                      <a:gd name="connsiteX4" fmla="*/ 62613 w 178893"/>
                      <a:gd name="connsiteY4" fmla="*/ 7615 h 28233"/>
                      <a:gd name="connsiteX5" fmla="*/ 175751 w 178893"/>
                      <a:gd name="connsiteY5" fmla="*/ 0 h 28233"/>
                      <a:gd name="connsiteX6" fmla="*/ 175751 w 178893"/>
                      <a:gd name="connsiteY6" fmla="*/ 1330 h 28233"/>
                      <a:gd name="connsiteX7" fmla="*/ 178894 w 178893"/>
                      <a:gd name="connsiteY7" fmla="*/ 15109 h 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893" h="28233">
                        <a:moveTo>
                          <a:pt x="178894" y="14988"/>
                        </a:moveTo>
                        <a:cubicBezTo>
                          <a:pt x="146862" y="12692"/>
                          <a:pt x="114710" y="25383"/>
                          <a:pt x="82073" y="27801"/>
                        </a:cubicBezTo>
                        <a:cubicBezTo>
                          <a:pt x="54998" y="29735"/>
                          <a:pt x="26713" y="24416"/>
                          <a:pt x="0" y="26834"/>
                        </a:cubicBezTo>
                        <a:cubicBezTo>
                          <a:pt x="1330" y="17889"/>
                          <a:pt x="3143" y="10033"/>
                          <a:pt x="4351" y="5560"/>
                        </a:cubicBezTo>
                        <a:cubicBezTo>
                          <a:pt x="23812" y="3626"/>
                          <a:pt x="43273" y="6165"/>
                          <a:pt x="62613" y="7615"/>
                        </a:cubicBezTo>
                        <a:cubicBezTo>
                          <a:pt x="100325" y="10153"/>
                          <a:pt x="138522" y="7615"/>
                          <a:pt x="175751" y="0"/>
                        </a:cubicBezTo>
                        <a:lnTo>
                          <a:pt x="175751" y="1330"/>
                        </a:lnTo>
                        <a:cubicBezTo>
                          <a:pt x="177201" y="5077"/>
                          <a:pt x="178168" y="9791"/>
                          <a:pt x="178894" y="151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814985F1-0566-1824-8B83-F611667978A5}"/>
                      </a:ext>
                    </a:extLst>
                  </p:cNvPr>
                  <p:cNvSpPr/>
                  <p:nvPr/>
                </p:nvSpPr>
                <p:spPr>
                  <a:xfrm>
                    <a:off x="1759749" y="3422050"/>
                    <a:ext cx="178651" cy="33351"/>
                  </a:xfrm>
                  <a:custGeom>
                    <a:avLst/>
                    <a:gdLst>
                      <a:gd name="connsiteX0" fmla="*/ 176476 w 178651"/>
                      <a:gd name="connsiteY0" fmla="*/ 20549 h 33351"/>
                      <a:gd name="connsiteX1" fmla="*/ 177201 w 178651"/>
                      <a:gd name="connsiteY1" fmla="*/ 22120 h 33351"/>
                      <a:gd name="connsiteX2" fmla="*/ 142390 w 178651"/>
                      <a:gd name="connsiteY2" fmla="*/ 23449 h 33351"/>
                      <a:gd name="connsiteX3" fmla="*/ 23087 w 178651"/>
                      <a:gd name="connsiteY3" fmla="*/ 31306 h 33351"/>
                      <a:gd name="connsiteX4" fmla="*/ 0 w 178651"/>
                      <a:gd name="connsiteY4" fmla="*/ 26713 h 33351"/>
                      <a:gd name="connsiteX5" fmla="*/ 3384 w 178651"/>
                      <a:gd name="connsiteY5" fmla="*/ 5197 h 33351"/>
                      <a:gd name="connsiteX6" fmla="*/ 32152 w 178651"/>
                      <a:gd name="connsiteY6" fmla="*/ 4593 h 33351"/>
                      <a:gd name="connsiteX7" fmla="*/ 98633 w 178651"/>
                      <a:gd name="connsiteY7" fmla="*/ 13296 h 33351"/>
                      <a:gd name="connsiteX8" fmla="*/ 178652 w 178651"/>
                      <a:gd name="connsiteY8" fmla="*/ 0 h 33351"/>
                      <a:gd name="connsiteX9" fmla="*/ 176234 w 178651"/>
                      <a:gd name="connsiteY9" fmla="*/ 20549 h 33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651" h="33351">
                        <a:moveTo>
                          <a:pt x="176476" y="20549"/>
                        </a:moveTo>
                        <a:cubicBezTo>
                          <a:pt x="176476" y="20549"/>
                          <a:pt x="176960" y="21636"/>
                          <a:pt x="177201" y="22120"/>
                        </a:cubicBezTo>
                        <a:cubicBezTo>
                          <a:pt x="165597" y="21878"/>
                          <a:pt x="153993" y="22362"/>
                          <a:pt x="142390" y="23449"/>
                        </a:cubicBezTo>
                        <a:cubicBezTo>
                          <a:pt x="102501" y="26955"/>
                          <a:pt x="62492" y="37833"/>
                          <a:pt x="23087" y="31306"/>
                        </a:cubicBezTo>
                        <a:cubicBezTo>
                          <a:pt x="15472" y="29977"/>
                          <a:pt x="7736" y="28163"/>
                          <a:pt x="0" y="26713"/>
                        </a:cubicBezTo>
                        <a:cubicBezTo>
                          <a:pt x="1088" y="16801"/>
                          <a:pt x="2780" y="8219"/>
                          <a:pt x="3384" y="5197"/>
                        </a:cubicBezTo>
                        <a:cubicBezTo>
                          <a:pt x="12692" y="3868"/>
                          <a:pt x="21999" y="3384"/>
                          <a:pt x="32152" y="4593"/>
                        </a:cubicBezTo>
                        <a:cubicBezTo>
                          <a:pt x="54272" y="7373"/>
                          <a:pt x="76271" y="13296"/>
                          <a:pt x="98633" y="13296"/>
                        </a:cubicBezTo>
                        <a:cubicBezTo>
                          <a:pt x="125709" y="13296"/>
                          <a:pt x="152060" y="4593"/>
                          <a:pt x="178652" y="0"/>
                        </a:cubicBezTo>
                        <a:cubicBezTo>
                          <a:pt x="177443" y="11966"/>
                          <a:pt x="176234" y="20549"/>
                          <a:pt x="176234" y="2054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48515BFC-66D3-F78C-CDFF-8FDF0D4B87B1}"/>
                      </a:ext>
                    </a:extLst>
                  </p:cNvPr>
                  <p:cNvSpPr/>
                  <p:nvPr/>
                </p:nvSpPr>
                <p:spPr>
                  <a:xfrm>
                    <a:off x="1756607" y="3504728"/>
                    <a:ext cx="193398" cy="67341"/>
                  </a:xfrm>
                  <a:custGeom>
                    <a:avLst/>
                    <a:gdLst>
                      <a:gd name="connsiteX0" fmla="*/ 193398 w 193398"/>
                      <a:gd name="connsiteY0" fmla="*/ 34449 h 67341"/>
                      <a:gd name="connsiteX1" fmla="*/ 106732 w 193398"/>
                      <a:gd name="connsiteY1" fmla="*/ 67206 h 67341"/>
                      <a:gd name="connsiteX2" fmla="*/ 0 w 193398"/>
                      <a:gd name="connsiteY2" fmla="*/ 36262 h 67341"/>
                      <a:gd name="connsiteX3" fmla="*/ 7011 w 193398"/>
                      <a:gd name="connsiteY3" fmla="*/ 27680 h 67341"/>
                      <a:gd name="connsiteX4" fmla="*/ 2176 w 193398"/>
                      <a:gd name="connsiteY4" fmla="*/ 0 h 67341"/>
                      <a:gd name="connsiteX5" fmla="*/ 17043 w 193398"/>
                      <a:gd name="connsiteY5" fmla="*/ 7615 h 67341"/>
                      <a:gd name="connsiteX6" fmla="*/ 88963 w 193398"/>
                      <a:gd name="connsiteY6" fmla="*/ 37834 h 67341"/>
                      <a:gd name="connsiteX7" fmla="*/ 190498 w 193398"/>
                      <a:gd name="connsiteY7" fmla="*/ 242 h 67341"/>
                      <a:gd name="connsiteX8" fmla="*/ 193398 w 193398"/>
                      <a:gd name="connsiteY8" fmla="*/ 34691 h 67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98" h="67341">
                        <a:moveTo>
                          <a:pt x="193398" y="34449"/>
                        </a:moveTo>
                        <a:cubicBezTo>
                          <a:pt x="166806" y="52097"/>
                          <a:pt x="138038" y="65635"/>
                          <a:pt x="106732" y="67206"/>
                        </a:cubicBezTo>
                        <a:cubicBezTo>
                          <a:pt x="70711" y="68898"/>
                          <a:pt x="32515" y="54514"/>
                          <a:pt x="0" y="36262"/>
                        </a:cubicBezTo>
                        <a:cubicBezTo>
                          <a:pt x="3989" y="30944"/>
                          <a:pt x="7011" y="27680"/>
                          <a:pt x="7011" y="27680"/>
                        </a:cubicBezTo>
                        <a:cubicBezTo>
                          <a:pt x="-1571" y="21636"/>
                          <a:pt x="-725" y="10033"/>
                          <a:pt x="2176" y="0"/>
                        </a:cubicBezTo>
                        <a:cubicBezTo>
                          <a:pt x="7615" y="2417"/>
                          <a:pt x="12813" y="5197"/>
                          <a:pt x="17043" y="7615"/>
                        </a:cubicBezTo>
                        <a:cubicBezTo>
                          <a:pt x="39526" y="20186"/>
                          <a:pt x="62734" y="35658"/>
                          <a:pt x="88963" y="37834"/>
                        </a:cubicBezTo>
                        <a:cubicBezTo>
                          <a:pt x="125588" y="40735"/>
                          <a:pt x="157257" y="17164"/>
                          <a:pt x="190498" y="242"/>
                        </a:cubicBezTo>
                        <a:cubicBezTo>
                          <a:pt x="191827" y="14263"/>
                          <a:pt x="192794" y="26955"/>
                          <a:pt x="193398" y="3469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48BFF450-E403-CDC3-49EF-3765F69485E2}"/>
                      </a:ext>
                    </a:extLst>
                  </p:cNvPr>
                  <p:cNvSpPr/>
                  <p:nvPr/>
                </p:nvSpPr>
                <p:spPr>
                  <a:xfrm>
                    <a:off x="1718410" y="3589219"/>
                    <a:ext cx="95973" cy="108545"/>
                  </a:xfrm>
                  <a:custGeom>
                    <a:avLst/>
                    <a:gdLst>
                      <a:gd name="connsiteX0" fmla="*/ 95853 w 95973"/>
                      <a:gd name="connsiteY0" fmla="*/ 87271 h 108545"/>
                      <a:gd name="connsiteX1" fmla="*/ 78447 w 95973"/>
                      <a:gd name="connsiteY1" fmla="*/ 108545 h 108545"/>
                      <a:gd name="connsiteX2" fmla="*/ 78447 w 95973"/>
                      <a:gd name="connsiteY2" fmla="*/ 108303 h 108545"/>
                      <a:gd name="connsiteX3" fmla="*/ 0 w 95973"/>
                      <a:gd name="connsiteY3" fmla="*/ 12934 h 108545"/>
                      <a:gd name="connsiteX4" fmla="*/ 26230 w 95973"/>
                      <a:gd name="connsiteY4" fmla="*/ 0 h 108545"/>
                      <a:gd name="connsiteX5" fmla="*/ 44602 w 95973"/>
                      <a:gd name="connsiteY5" fmla="*/ 23571 h 108545"/>
                      <a:gd name="connsiteX6" fmla="*/ 90293 w 95973"/>
                      <a:gd name="connsiteY6" fmla="*/ 79777 h 108545"/>
                      <a:gd name="connsiteX7" fmla="*/ 95974 w 95973"/>
                      <a:gd name="connsiteY7" fmla="*/ 87271 h 10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3" h="108545">
                        <a:moveTo>
                          <a:pt x="95853" y="87271"/>
                        </a:moveTo>
                        <a:cubicBezTo>
                          <a:pt x="89930" y="96699"/>
                          <a:pt x="82315" y="104677"/>
                          <a:pt x="78447" y="108545"/>
                        </a:cubicBezTo>
                        <a:cubicBezTo>
                          <a:pt x="78447" y="108545"/>
                          <a:pt x="78447" y="108461"/>
                          <a:pt x="78447" y="108303"/>
                        </a:cubicBezTo>
                        <a:cubicBezTo>
                          <a:pt x="52338" y="76392"/>
                          <a:pt x="26109" y="44724"/>
                          <a:pt x="0" y="12934"/>
                        </a:cubicBezTo>
                        <a:cubicBezTo>
                          <a:pt x="10395" y="5198"/>
                          <a:pt x="24175" y="725"/>
                          <a:pt x="26230" y="0"/>
                        </a:cubicBezTo>
                        <a:cubicBezTo>
                          <a:pt x="32999" y="8099"/>
                          <a:pt x="39042" y="16802"/>
                          <a:pt x="44602" y="23571"/>
                        </a:cubicBezTo>
                        <a:cubicBezTo>
                          <a:pt x="59833" y="42306"/>
                          <a:pt x="75063" y="61042"/>
                          <a:pt x="90293" y="79777"/>
                        </a:cubicBezTo>
                        <a:cubicBezTo>
                          <a:pt x="92227" y="82074"/>
                          <a:pt x="94282" y="84733"/>
                          <a:pt x="95974" y="8727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1E561D85-1A1E-61AA-278F-F7395C6AE521}"/>
                      </a:ext>
                    </a:extLst>
                  </p:cNvPr>
                  <p:cNvSpPr/>
                  <p:nvPr/>
                </p:nvSpPr>
                <p:spPr>
                  <a:xfrm>
                    <a:off x="1891019" y="3592966"/>
                    <a:ext cx="110116" cy="121841"/>
                  </a:xfrm>
                  <a:custGeom>
                    <a:avLst/>
                    <a:gdLst>
                      <a:gd name="connsiteX0" fmla="*/ 109995 w 110116"/>
                      <a:gd name="connsiteY0" fmla="*/ 18977 h 121841"/>
                      <a:gd name="connsiteX1" fmla="*/ 87875 w 110116"/>
                      <a:gd name="connsiteY1" fmla="*/ 32999 h 121841"/>
                      <a:gd name="connsiteX2" fmla="*/ 45811 w 110116"/>
                      <a:gd name="connsiteY2" fmla="*/ 77843 h 121841"/>
                      <a:gd name="connsiteX3" fmla="*/ 14988 w 110116"/>
                      <a:gd name="connsiteY3" fmla="*/ 121841 h 121841"/>
                      <a:gd name="connsiteX4" fmla="*/ 0 w 110116"/>
                      <a:gd name="connsiteY4" fmla="*/ 94282 h 121841"/>
                      <a:gd name="connsiteX5" fmla="*/ 0 w 110116"/>
                      <a:gd name="connsiteY5" fmla="*/ 94282 h 121841"/>
                      <a:gd name="connsiteX6" fmla="*/ 57415 w 110116"/>
                      <a:gd name="connsiteY6" fmla="*/ 43273 h 121841"/>
                      <a:gd name="connsiteX7" fmla="*/ 87150 w 110116"/>
                      <a:gd name="connsiteY7" fmla="*/ 0 h 121841"/>
                      <a:gd name="connsiteX8" fmla="*/ 92589 w 110116"/>
                      <a:gd name="connsiteY8" fmla="*/ 3143 h 121841"/>
                      <a:gd name="connsiteX9" fmla="*/ 110116 w 110116"/>
                      <a:gd name="connsiteY9" fmla="*/ 18856 h 12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116" h="121841">
                        <a:moveTo>
                          <a:pt x="109995" y="18977"/>
                        </a:moveTo>
                        <a:cubicBezTo>
                          <a:pt x="103106" y="24417"/>
                          <a:pt x="95128" y="28284"/>
                          <a:pt x="87875" y="32999"/>
                        </a:cubicBezTo>
                        <a:cubicBezTo>
                          <a:pt x="70711" y="44361"/>
                          <a:pt x="57899" y="61283"/>
                          <a:pt x="45811" y="77843"/>
                        </a:cubicBezTo>
                        <a:cubicBezTo>
                          <a:pt x="35416" y="92469"/>
                          <a:pt x="25021" y="107094"/>
                          <a:pt x="14988" y="121841"/>
                        </a:cubicBezTo>
                        <a:cubicBezTo>
                          <a:pt x="7978" y="115555"/>
                          <a:pt x="3143" y="105160"/>
                          <a:pt x="0" y="94282"/>
                        </a:cubicBezTo>
                        <a:lnTo>
                          <a:pt x="0" y="94282"/>
                        </a:lnTo>
                        <a:cubicBezTo>
                          <a:pt x="18735" y="76997"/>
                          <a:pt x="40251" y="62733"/>
                          <a:pt x="57415" y="43273"/>
                        </a:cubicBezTo>
                        <a:cubicBezTo>
                          <a:pt x="68898" y="30098"/>
                          <a:pt x="79293" y="15714"/>
                          <a:pt x="87150" y="0"/>
                        </a:cubicBezTo>
                        <a:cubicBezTo>
                          <a:pt x="88722" y="967"/>
                          <a:pt x="90535" y="2055"/>
                          <a:pt x="92589" y="3143"/>
                        </a:cubicBezTo>
                        <a:cubicBezTo>
                          <a:pt x="99358" y="6527"/>
                          <a:pt x="105160" y="12208"/>
                          <a:pt x="110116" y="1885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F5CBBCF3-E8A0-D92D-4BE1-40F5AC130B15}"/>
                    </a:ext>
                  </a:extLst>
                </p:cNvPr>
                <p:cNvSpPr/>
                <p:nvPr/>
              </p:nvSpPr>
              <p:spPr>
                <a:xfrm>
                  <a:off x="1017462" y="3466540"/>
                  <a:ext cx="949094" cy="1679733"/>
                </a:xfrm>
                <a:custGeom>
                  <a:avLst/>
                  <a:gdLst>
                    <a:gd name="connsiteX0" fmla="*/ 834433 w 867409"/>
                    <a:gd name="connsiteY0" fmla="*/ 727000 h 1535164"/>
                    <a:gd name="connsiteX1" fmla="*/ 788380 w 867409"/>
                    <a:gd name="connsiteY1" fmla="*/ 1145345 h 1535164"/>
                    <a:gd name="connsiteX2" fmla="*/ 515447 w 867409"/>
                    <a:gd name="connsiteY2" fmla="*/ 1471464 h 1535164"/>
                    <a:gd name="connsiteX3" fmla="*/ 383090 w 867409"/>
                    <a:gd name="connsiteY3" fmla="*/ 1471464 h 1535164"/>
                    <a:gd name="connsiteX4" fmla="*/ 284940 w 867409"/>
                    <a:gd name="connsiteY4" fmla="*/ 1489111 h 1535164"/>
                    <a:gd name="connsiteX5" fmla="*/ 82959 w 867409"/>
                    <a:gd name="connsiteY5" fmla="*/ 1535164 h 1535164"/>
                    <a:gd name="connsiteX6" fmla="*/ 4875 w 867409"/>
                    <a:gd name="connsiteY6" fmla="*/ 1265736 h 1535164"/>
                    <a:gd name="connsiteX7" fmla="*/ 75828 w 867409"/>
                    <a:gd name="connsiteY7" fmla="*/ 755164 h 1535164"/>
                    <a:gd name="connsiteX8" fmla="*/ 182197 w 867409"/>
                    <a:gd name="connsiteY8" fmla="*/ 379367 h 1535164"/>
                    <a:gd name="connsiteX9" fmla="*/ 639464 w 867409"/>
                    <a:gd name="connsiteY9" fmla="*/ 64 h 1535164"/>
                    <a:gd name="connsiteX10" fmla="*/ 762634 w 867409"/>
                    <a:gd name="connsiteY10" fmla="*/ 139794 h 1535164"/>
                    <a:gd name="connsiteX11" fmla="*/ 763601 w 867409"/>
                    <a:gd name="connsiteY11" fmla="*/ 152486 h 1535164"/>
                    <a:gd name="connsiteX12" fmla="*/ 827423 w 867409"/>
                    <a:gd name="connsiteY12" fmla="*/ 439562 h 1535164"/>
                    <a:gd name="connsiteX13" fmla="*/ 834433 w 867409"/>
                    <a:gd name="connsiteY13" fmla="*/ 726758 h 153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09" h="1535164">
                      <a:moveTo>
                        <a:pt x="834433" y="727000"/>
                      </a:moveTo>
                      <a:cubicBezTo>
                        <a:pt x="806028" y="805085"/>
                        <a:pt x="806028" y="950375"/>
                        <a:pt x="788380" y="1145345"/>
                      </a:cubicBezTo>
                      <a:cubicBezTo>
                        <a:pt x="770733" y="1340315"/>
                        <a:pt x="600542" y="1475090"/>
                        <a:pt x="515447" y="1471464"/>
                      </a:cubicBezTo>
                      <a:cubicBezTo>
                        <a:pt x="469998" y="1469530"/>
                        <a:pt x="424670" y="1468684"/>
                        <a:pt x="383090" y="1471464"/>
                      </a:cubicBezTo>
                      <a:cubicBezTo>
                        <a:pt x="346586" y="1473881"/>
                        <a:pt x="313104" y="1479200"/>
                        <a:pt x="284940" y="1489111"/>
                      </a:cubicBezTo>
                      <a:cubicBezTo>
                        <a:pt x="224745" y="1510385"/>
                        <a:pt x="224745" y="1535164"/>
                        <a:pt x="82959" y="1535164"/>
                      </a:cubicBezTo>
                      <a:cubicBezTo>
                        <a:pt x="-58826" y="1535164"/>
                        <a:pt x="29775" y="1432421"/>
                        <a:pt x="4875" y="1265736"/>
                      </a:cubicBezTo>
                      <a:cubicBezTo>
                        <a:pt x="-20025" y="1099051"/>
                        <a:pt x="75828" y="755164"/>
                        <a:pt x="75828" y="755164"/>
                      </a:cubicBezTo>
                      <a:cubicBezTo>
                        <a:pt x="72323" y="645289"/>
                        <a:pt x="125507" y="514141"/>
                        <a:pt x="182197" y="379367"/>
                      </a:cubicBezTo>
                      <a:cubicBezTo>
                        <a:pt x="238887" y="244592"/>
                        <a:pt x="526084" y="3569"/>
                        <a:pt x="639464" y="64"/>
                      </a:cubicBezTo>
                      <a:cubicBezTo>
                        <a:pt x="736163" y="-2958"/>
                        <a:pt x="758162" y="102081"/>
                        <a:pt x="762634" y="139794"/>
                      </a:cubicBezTo>
                      <a:cubicBezTo>
                        <a:pt x="763359" y="146442"/>
                        <a:pt x="763601" y="150915"/>
                        <a:pt x="763601" y="152486"/>
                      </a:cubicBezTo>
                      <a:cubicBezTo>
                        <a:pt x="763601" y="152486"/>
                        <a:pt x="760096" y="350961"/>
                        <a:pt x="827423" y="439562"/>
                      </a:cubicBezTo>
                      <a:cubicBezTo>
                        <a:pt x="894750" y="528283"/>
                        <a:pt x="862839" y="648795"/>
                        <a:pt x="834433" y="726758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53B2BF01-7E89-537A-B48F-E3EDB74BDC33}"/>
                    </a:ext>
                  </a:extLst>
                </p:cNvPr>
                <p:cNvSpPr/>
                <p:nvPr/>
              </p:nvSpPr>
              <p:spPr>
                <a:xfrm>
                  <a:off x="2160442" y="3466806"/>
                  <a:ext cx="949148" cy="1679732"/>
                </a:xfrm>
                <a:custGeom>
                  <a:avLst/>
                  <a:gdLst>
                    <a:gd name="connsiteX0" fmla="*/ 784499 w 867458"/>
                    <a:gd name="connsiteY0" fmla="*/ 1535042 h 1535163"/>
                    <a:gd name="connsiteX1" fmla="*/ 710887 w 867458"/>
                    <a:gd name="connsiteY1" fmla="*/ 1531899 h 1535163"/>
                    <a:gd name="connsiteX2" fmla="*/ 582519 w 867458"/>
                    <a:gd name="connsiteY2" fmla="*/ 1488989 h 1535163"/>
                    <a:gd name="connsiteX3" fmla="*/ 352012 w 867458"/>
                    <a:gd name="connsiteY3" fmla="*/ 1471221 h 1535163"/>
                    <a:gd name="connsiteX4" fmla="*/ 78957 w 867458"/>
                    <a:gd name="connsiteY4" fmla="*/ 1145102 h 1535163"/>
                    <a:gd name="connsiteX5" fmla="*/ 62519 w 867458"/>
                    <a:gd name="connsiteY5" fmla="*/ 926562 h 1535163"/>
                    <a:gd name="connsiteX6" fmla="*/ 32904 w 867458"/>
                    <a:gd name="connsiteY6" fmla="*/ 726757 h 1535163"/>
                    <a:gd name="connsiteX7" fmla="*/ 40036 w 867458"/>
                    <a:gd name="connsiteY7" fmla="*/ 439560 h 1535163"/>
                    <a:gd name="connsiteX8" fmla="*/ 103737 w 867458"/>
                    <a:gd name="connsiteY8" fmla="*/ 152485 h 1535163"/>
                    <a:gd name="connsiteX9" fmla="*/ 227874 w 867458"/>
                    <a:gd name="connsiteY9" fmla="*/ 62 h 1535163"/>
                    <a:gd name="connsiteX10" fmla="*/ 685262 w 867458"/>
                    <a:gd name="connsiteY10" fmla="*/ 379365 h 1535163"/>
                    <a:gd name="connsiteX11" fmla="*/ 791631 w 867458"/>
                    <a:gd name="connsiteY11" fmla="*/ 755163 h 1535163"/>
                    <a:gd name="connsiteX12" fmla="*/ 862584 w 867458"/>
                    <a:gd name="connsiteY12" fmla="*/ 1265735 h 1535163"/>
                    <a:gd name="connsiteX13" fmla="*/ 784499 w 867458"/>
                    <a:gd name="connsiteY13" fmla="*/ 1535163 h 153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58" h="1535163">
                      <a:moveTo>
                        <a:pt x="784499" y="1535042"/>
                      </a:moveTo>
                      <a:cubicBezTo>
                        <a:pt x="754160" y="1535042"/>
                        <a:pt x="730227" y="1533833"/>
                        <a:pt x="710887" y="1531899"/>
                      </a:cubicBezTo>
                      <a:cubicBezTo>
                        <a:pt x="639934" y="1524647"/>
                        <a:pt x="629901" y="1505670"/>
                        <a:pt x="582519" y="1488989"/>
                      </a:cubicBezTo>
                      <a:cubicBezTo>
                        <a:pt x="522203" y="1467715"/>
                        <a:pt x="437107" y="1467715"/>
                        <a:pt x="352012" y="1471221"/>
                      </a:cubicBezTo>
                      <a:cubicBezTo>
                        <a:pt x="266917" y="1474847"/>
                        <a:pt x="96726" y="1340072"/>
                        <a:pt x="78957" y="1145102"/>
                      </a:cubicBezTo>
                      <a:cubicBezTo>
                        <a:pt x="71463" y="1063029"/>
                        <a:pt x="67112" y="989658"/>
                        <a:pt x="62519" y="926562"/>
                      </a:cubicBezTo>
                      <a:cubicBezTo>
                        <a:pt x="56233" y="839654"/>
                        <a:pt x="49343" y="771964"/>
                        <a:pt x="32904" y="726757"/>
                      </a:cubicBezTo>
                      <a:cubicBezTo>
                        <a:pt x="4499" y="648673"/>
                        <a:pt x="-27291" y="528282"/>
                        <a:pt x="40036" y="439560"/>
                      </a:cubicBezTo>
                      <a:cubicBezTo>
                        <a:pt x="107363" y="350960"/>
                        <a:pt x="103737" y="152485"/>
                        <a:pt x="103737" y="152485"/>
                      </a:cubicBezTo>
                      <a:cubicBezTo>
                        <a:pt x="103737" y="141848"/>
                        <a:pt x="114373" y="-3443"/>
                        <a:pt x="227874" y="62"/>
                      </a:cubicBezTo>
                      <a:cubicBezTo>
                        <a:pt x="341254" y="3568"/>
                        <a:pt x="628572" y="244591"/>
                        <a:pt x="685262" y="379365"/>
                      </a:cubicBezTo>
                      <a:cubicBezTo>
                        <a:pt x="741952" y="514140"/>
                        <a:pt x="795136" y="645288"/>
                        <a:pt x="791631" y="755163"/>
                      </a:cubicBezTo>
                      <a:cubicBezTo>
                        <a:pt x="791631" y="755163"/>
                        <a:pt x="887242" y="1099049"/>
                        <a:pt x="862584" y="1265735"/>
                      </a:cubicBezTo>
                      <a:cubicBezTo>
                        <a:pt x="837684" y="1432420"/>
                        <a:pt x="926284" y="1535163"/>
                        <a:pt x="784499" y="153516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F3A379AA-26F1-6B9F-33C5-91DA4530A125}"/>
                    </a:ext>
                  </a:extLst>
                </p:cNvPr>
                <p:cNvSpPr/>
                <p:nvPr/>
              </p:nvSpPr>
              <p:spPr>
                <a:xfrm>
                  <a:off x="2162190" y="3789449"/>
                  <a:ext cx="800683" cy="1268079"/>
                </a:xfrm>
                <a:custGeom>
                  <a:avLst/>
                  <a:gdLst>
                    <a:gd name="connsiteX0" fmla="*/ 242 w 731771"/>
                    <a:gd name="connsiteY0" fmla="*/ 239451 h 1158940"/>
                    <a:gd name="connsiteX1" fmla="*/ 104194 w 731771"/>
                    <a:gd name="connsiteY1" fmla="*/ 293845 h 1158940"/>
                    <a:gd name="connsiteX2" fmla="*/ 160883 w 731771"/>
                    <a:gd name="connsiteY2" fmla="*/ 383655 h 1158940"/>
                    <a:gd name="connsiteX3" fmla="*/ 241265 w 731771"/>
                    <a:gd name="connsiteY3" fmla="*/ 549131 h 1158940"/>
                    <a:gd name="connsiteX4" fmla="*/ 354765 w 731771"/>
                    <a:gd name="connsiteY4" fmla="*/ 676774 h 1158940"/>
                    <a:gd name="connsiteX5" fmla="*/ 394896 w 731771"/>
                    <a:gd name="connsiteY5" fmla="*/ 794989 h 1158940"/>
                    <a:gd name="connsiteX6" fmla="*/ 420884 w 731771"/>
                    <a:gd name="connsiteY6" fmla="*/ 972311 h 1158940"/>
                    <a:gd name="connsiteX7" fmla="*/ 402148 w 731771"/>
                    <a:gd name="connsiteY7" fmla="*/ 879842 h 1158940"/>
                    <a:gd name="connsiteX8" fmla="*/ 408071 w 731771"/>
                    <a:gd name="connsiteY8" fmla="*/ 798252 h 1158940"/>
                    <a:gd name="connsiteX9" fmla="*/ 487122 w 731771"/>
                    <a:gd name="connsiteY9" fmla="*/ 926137 h 1158940"/>
                    <a:gd name="connsiteX10" fmla="*/ 428015 w 731771"/>
                    <a:gd name="connsiteY10" fmla="*/ 801999 h 1158940"/>
                    <a:gd name="connsiteX11" fmla="*/ 373743 w 731771"/>
                    <a:gd name="connsiteY11" fmla="*/ 642204 h 1158940"/>
                    <a:gd name="connsiteX12" fmla="*/ 438168 w 731771"/>
                    <a:gd name="connsiteY12" fmla="*/ 699498 h 1158940"/>
                    <a:gd name="connsiteX13" fmla="*/ 513110 w 731771"/>
                    <a:gd name="connsiteY13" fmla="*/ 833910 h 1158940"/>
                    <a:gd name="connsiteX14" fmla="*/ 447718 w 731771"/>
                    <a:gd name="connsiteY14" fmla="*/ 672301 h 1158940"/>
                    <a:gd name="connsiteX15" fmla="*/ 532088 w 731771"/>
                    <a:gd name="connsiteY15" fmla="*/ 791362 h 1158940"/>
                    <a:gd name="connsiteX16" fmla="*/ 438773 w 731771"/>
                    <a:gd name="connsiteY16" fmla="*/ 643654 h 1158940"/>
                    <a:gd name="connsiteX17" fmla="*/ 253231 w 731771"/>
                    <a:gd name="connsiteY17" fmla="*/ 503078 h 1158940"/>
                    <a:gd name="connsiteX18" fmla="*/ 223738 w 731771"/>
                    <a:gd name="connsiteY18" fmla="*/ 420400 h 1158940"/>
                    <a:gd name="connsiteX19" fmla="*/ 445904 w 731771"/>
                    <a:gd name="connsiteY19" fmla="*/ 539703 h 1158940"/>
                    <a:gd name="connsiteX20" fmla="*/ 629029 w 731771"/>
                    <a:gd name="connsiteY20" fmla="*/ 720530 h 1158940"/>
                    <a:gd name="connsiteX21" fmla="*/ 654533 w 731771"/>
                    <a:gd name="connsiteY21" fmla="*/ 1045803 h 1158940"/>
                    <a:gd name="connsiteX22" fmla="*/ 689224 w 731771"/>
                    <a:gd name="connsiteY22" fmla="*/ 1158941 h 1158940"/>
                    <a:gd name="connsiteX23" fmla="*/ 666862 w 731771"/>
                    <a:gd name="connsiteY23" fmla="*/ 860865 h 1158940"/>
                    <a:gd name="connsiteX24" fmla="*/ 731772 w 731771"/>
                    <a:gd name="connsiteY24" fmla="*/ 1006519 h 1158940"/>
                    <a:gd name="connsiteX25" fmla="*/ 681125 w 731771"/>
                    <a:gd name="connsiteY25" fmla="*/ 836690 h 1158940"/>
                    <a:gd name="connsiteX26" fmla="*/ 551669 w 731771"/>
                    <a:gd name="connsiteY26" fmla="*/ 573185 h 1158940"/>
                    <a:gd name="connsiteX27" fmla="*/ 729354 w 731771"/>
                    <a:gd name="connsiteY27" fmla="*/ 631930 h 1158940"/>
                    <a:gd name="connsiteX28" fmla="*/ 596997 w 731771"/>
                    <a:gd name="connsiteY28" fmla="*/ 557471 h 1158940"/>
                    <a:gd name="connsiteX29" fmla="*/ 340502 w 731771"/>
                    <a:gd name="connsiteY29" fmla="*/ 405049 h 1158940"/>
                    <a:gd name="connsiteX30" fmla="*/ 261330 w 731771"/>
                    <a:gd name="connsiteY30" fmla="*/ 325876 h 1158940"/>
                    <a:gd name="connsiteX31" fmla="*/ 355853 w 731771"/>
                    <a:gd name="connsiteY31" fmla="*/ 286834 h 1158940"/>
                    <a:gd name="connsiteX32" fmla="*/ 430433 w 731771"/>
                    <a:gd name="connsiteY32" fmla="*/ 364556 h 1158940"/>
                    <a:gd name="connsiteX33" fmla="*/ 599294 w 731771"/>
                    <a:gd name="connsiteY33" fmla="*/ 524352 h 1158940"/>
                    <a:gd name="connsiteX34" fmla="*/ 431641 w 731771"/>
                    <a:gd name="connsiteY34" fmla="*/ 300735 h 1158940"/>
                    <a:gd name="connsiteX35" fmla="*/ 583943 w 731771"/>
                    <a:gd name="connsiteY35" fmla="*/ 432246 h 1158940"/>
                    <a:gd name="connsiteX36" fmla="*/ 533175 w 731771"/>
                    <a:gd name="connsiteY36" fmla="*/ 347150 h 1158940"/>
                    <a:gd name="connsiteX37" fmla="*/ 660818 w 731771"/>
                    <a:gd name="connsiteY37" fmla="*/ 434663 h 1158940"/>
                    <a:gd name="connsiteX38" fmla="*/ 548647 w 731771"/>
                    <a:gd name="connsiteY38" fmla="*/ 324426 h 1158940"/>
                    <a:gd name="connsiteX39" fmla="*/ 680884 w 731771"/>
                    <a:gd name="connsiteY39" fmla="*/ 338931 h 1158940"/>
                    <a:gd name="connsiteX40" fmla="*/ 604249 w 731771"/>
                    <a:gd name="connsiteY40" fmla="*/ 296625 h 1158940"/>
                    <a:gd name="connsiteX41" fmla="*/ 527978 w 731771"/>
                    <a:gd name="connsiteY41" fmla="*/ 318503 h 1158940"/>
                    <a:gd name="connsiteX42" fmla="*/ 488210 w 731771"/>
                    <a:gd name="connsiteY42" fmla="*/ 301097 h 1158940"/>
                    <a:gd name="connsiteX43" fmla="*/ 637127 w 731771"/>
                    <a:gd name="connsiteY43" fmla="*/ 210079 h 1158940"/>
                    <a:gd name="connsiteX44" fmla="*/ 561581 w 731771"/>
                    <a:gd name="connsiteY44" fmla="*/ 212134 h 1158940"/>
                    <a:gd name="connsiteX45" fmla="*/ 553120 w 731771"/>
                    <a:gd name="connsiteY45" fmla="*/ 129698 h 1158940"/>
                    <a:gd name="connsiteX46" fmla="*/ 543692 w 731771"/>
                    <a:gd name="connsiteY46" fmla="*/ 216002 h 1158940"/>
                    <a:gd name="connsiteX47" fmla="*/ 475277 w 731771"/>
                    <a:gd name="connsiteY47" fmla="*/ 287801 h 1158940"/>
                    <a:gd name="connsiteX48" fmla="*/ 387643 w 731771"/>
                    <a:gd name="connsiteY48" fmla="*/ 252627 h 1158940"/>
                    <a:gd name="connsiteX49" fmla="*/ 464035 w 731771"/>
                    <a:gd name="connsiteY49" fmla="*/ 145411 h 1158940"/>
                    <a:gd name="connsiteX50" fmla="*/ 529428 w 731771"/>
                    <a:gd name="connsiteY50" fmla="*/ 102622 h 1158940"/>
                    <a:gd name="connsiteX51" fmla="*/ 462102 w 731771"/>
                    <a:gd name="connsiteY51" fmla="*/ 133324 h 1158940"/>
                    <a:gd name="connsiteX52" fmla="*/ 483375 w 731771"/>
                    <a:gd name="connsiteY52" fmla="*/ 34087 h 1158940"/>
                    <a:gd name="connsiteX53" fmla="*/ 444333 w 731771"/>
                    <a:gd name="connsiteY53" fmla="*/ 136951 h 1158940"/>
                    <a:gd name="connsiteX54" fmla="*/ 365161 w 731771"/>
                    <a:gd name="connsiteY54" fmla="*/ 239814 h 1158940"/>
                    <a:gd name="connsiteX55" fmla="*/ 242232 w 731771"/>
                    <a:gd name="connsiteY55" fmla="*/ 250451 h 1158940"/>
                    <a:gd name="connsiteX56" fmla="*/ 272934 w 731771"/>
                    <a:gd name="connsiteY56" fmla="*/ 146499 h 1158940"/>
                    <a:gd name="connsiteX57" fmla="*/ 386434 w 731771"/>
                    <a:gd name="connsiteY57" fmla="*/ 37834 h 1158940"/>
                    <a:gd name="connsiteX58" fmla="*/ 271362 w 731771"/>
                    <a:gd name="connsiteY58" fmla="*/ 130907 h 1158940"/>
                    <a:gd name="connsiteX59" fmla="*/ 265923 w 731771"/>
                    <a:gd name="connsiteY59" fmla="*/ 0 h 1158940"/>
                    <a:gd name="connsiteX60" fmla="*/ 258791 w 731771"/>
                    <a:gd name="connsiteY60" fmla="*/ 126434 h 1158940"/>
                    <a:gd name="connsiteX61" fmla="*/ 216244 w 731771"/>
                    <a:gd name="connsiteY61" fmla="*/ 239935 h 1158940"/>
                    <a:gd name="connsiteX62" fmla="*/ 54514 w 731771"/>
                    <a:gd name="connsiteY62" fmla="*/ 119424 h 1158940"/>
                    <a:gd name="connsiteX63" fmla="*/ 0 w 731771"/>
                    <a:gd name="connsiteY63" fmla="*/ 239935 h 11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731771" h="1158940">
                      <a:moveTo>
                        <a:pt x="242" y="239451"/>
                      </a:moveTo>
                      <a:cubicBezTo>
                        <a:pt x="242" y="239451"/>
                        <a:pt x="49921" y="291428"/>
                        <a:pt x="104194" y="293845"/>
                      </a:cubicBezTo>
                      <a:cubicBezTo>
                        <a:pt x="104194" y="293845"/>
                        <a:pt x="146741" y="367094"/>
                        <a:pt x="160883" y="383655"/>
                      </a:cubicBezTo>
                      <a:cubicBezTo>
                        <a:pt x="160883" y="383655"/>
                        <a:pt x="179740" y="499452"/>
                        <a:pt x="241265" y="549131"/>
                      </a:cubicBezTo>
                      <a:cubicBezTo>
                        <a:pt x="302790" y="598810"/>
                        <a:pt x="328778" y="627095"/>
                        <a:pt x="354765" y="676774"/>
                      </a:cubicBezTo>
                      <a:cubicBezTo>
                        <a:pt x="380753" y="726453"/>
                        <a:pt x="402027" y="754738"/>
                        <a:pt x="394896" y="794989"/>
                      </a:cubicBezTo>
                      <a:cubicBezTo>
                        <a:pt x="387764" y="835119"/>
                        <a:pt x="373622" y="913204"/>
                        <a:pt x="420884" y="972311"/>
                      </a:cubicBezTo>
                      <a:cubicBezTo>
                        <a:pt x="420884" y="972311"/>
                        <a:pt x="399731" y="917676"/>
                        <a:pt x="402148" y="879842"/>
                      </a:cubicBezTo>
                      <a:cubicBezTo>
                        <a:pt x="402148" y="879842"/>
                        <a:pt x="409280" y="819526"/>
                        <a:pt x="408071" y="798252"/>
                      </a:cubicBezTo>
                      <a:cubicBezTo>
                        <a:pt x="408071" y="798252"/>
                        <a:pt x="446871" y="907281"/>
                        <a:pt x="487122" y="926137"/>
                      </a:cubicBezTo>
                      <a:cubicBezTo>
                        <a:pt x="487122" y="926137"/>
                        <a:pt x="432729" y="837536"/>
                        <a:pt x="428015" y="801999"/>
                      </a:cubicBezTo>
                      <a:cubicBezTo>
                        <a:pt x="423301" y="766583"/>
                        <a:pt x="388006" y="662269"/>
                        <a:pt x="373743" y="642204"/>
                      </a:cubicBezTo>
                      <a:cubicBezTo>
                        <a:pt x="373743" y="642204"/>
                        <a:pt x="419191" y="652236"/>
                        <a:pt x="438168" y="699498"/>
                      </a:cubicBezTo>
                      <a:cubicBezTo>
                        <a:pt x="457025" y="746760"/>
                        <a:pt x="463552" y="768638"/>
                        <a:pt x="513110" y="833910"/>
                      </a:cubicBezTo>
                      <a:cubicBezTo>
                        <a:pt x="513110" y="833910"/>
                        <a:pt x="451223" y="706630"/>
                        <a:pt x="447718" y="672301"/>
                      </a:cubicBezTo>
                      <a:cubicBezTo>
                        <a:pt x="447718" y="672301"/>
                        <a:pt x="509605" y="736969"/>
                        <a:pt x="532088" y="791362"/>
                      </a:cubicBezTo>
                      <a:cubicBezTo>
                        <a:pt x="532088" y="791362"/>
                        <a:pt x="494254" y="674357"/>
                        <a:pt x="438773" y="643654"/>
                      </a:cubicBezTo>
                      <a:cubicBezTo>
                        <a:pt x="383171" y="612952"/>
                        <a:pt x="281637" y="546714"/>
                        <a:pt x="253231" y="503078"/>
                      </a:cubicBezTo>
                      <a:cubicBezTo>
                        <a:pt x="224826" y="459321"/>
                        <a:pt x="220112" y="442762"/>
                        <a:pt x="223738" y="420400"/>
                      </a:cubicBezTo>
                      <a:cubicBezTo>
                        <a:pt x="223738" y="420400"/>
                        <a:pt x="392720" y="530274"/>
                        <a:pt x="445904" y="539703"/>
                      </a:cubicBezTo>
                      <a:cubicBezTo>
                        <a:pt x="499089" y="549131"/>
                        <a:pt x="607755" y="670851"/>
                        <a:pt x="629029" y="720530"/>
                      </a:cubicBezTo>
                      <a:cubicBezTo>
                        <a:pt x="650302" y="770210"/>
                        <a:pt x="654533" y="999749"/>
                        <a:pt x="654533" y="1045803"/>
                      </a:cubicBezTo>
                      <a:cubicBezTo>
                        <a:pt x="654533" y="1083636"/>
                        <a:pt x="689224" y="1158941"/>
                        <a:pt x="689224" y="1158941"/>
                      </a:cubicBezTo>
                      <a:cubicBezTo>
                        <a:pt x="689224" y="1158941"/>
                        <a:pt x="652720" y="954180"/>
                        <a:pt x="666862" y="860865"/>
                      </a:cubicBezTo>
                      <a:cubicBezTo>
                        <a:pt x="666862" y="860865"/>
                        <a:pt x="696235" y="978113"/>
                        <a:pt x="731772" y="1006519"/>
                      </a:cubicBezTo>
                      <a:cubicBezTo>
                        <a:pt x="731772" y="1006519"/>
                        <a:pt x="684993" y="899182"/>
                        <a:pt x="681125" y="836690"/>
                      </a:cubicBezTo>
                      <a:cubicBezTo>
                        <a:pt x="677016" y="769363"/>
                        <a:pt x="585998" y="611019"/>
                        <a:pt x="551669" y="573185"/>
                      </a:cubicBezTo>
                      <a:cubicBezTo>
                        <a:pt x="551669" y="573185"/>
                        <a:pt x="662027" y="569317"/>
                        <a:pt x="729354" y="631930"/>
                      </a:cubicBezTo>
                      <a:cubicBezTo>
                        <a:pt x="729354" y="631930"/>
                        <a:pt x="709289" y="579954"/>
                        <a:pt x="596997" y="557471"/>
                      </a:cubicBezTo>
                      <a:cubicBezTo>
                        <a:pt x="484705" y="534989"/>
                        <a:pt x="350051" y="416895"/>
                        <a:pt x="340502" y="405049"/>
                      </a:cubicBezTo>
                      <a:cubicBezTo>
                        <a:pt x="331074" y="393203"/>
                        <a:pt x="261330" y="325876"/>
                        <a:pt x="261330" y="325876"/>
                      </a:cubicBezTo>
                      <a:cubicBezTo>
                        <a:pt x="261330" y="325876"/>
                        <a:pt x="306295" y="273901"/>
                        <a:pt x="355853" y="286834"/>
                      </a:cubicBezTo>
                      <a:cubicBezTo>
                        <a:pt x="405532" y="299889"/>
                        <a:pt x="421004" y="336151"/>
                        <a:pt x="430433" y="364556"/>
                      </a:cubicBezTo>
                      <a:cubicBezTo>
                        <a:pt x="439861" y="392962"/>
                        <a:pt x="488331" y="467420"/>
                        <a:pt x="599294" y="524352"/>
                      </a:cubicBezTo>
                      <a:cubicBezTo>
                        <a:pt x="599294" y="524352"/>
                        <a:pt x="433938" y="392841"/>
                        <a:pt x="431641" y="300735"/>
                      </a:cubicBezTo>
                      <a:cubicBezTo>
                        <a:pt x="431641" y="300735"/>
                        <a:pt x="505979" y="321162"/>
                        <a:pt x="583943" y="432246"/>
                      </a:cubicBezTo>
                      <a:cubicBezTo>
                        <a:pt x="583943" y="432246"/>
                        <a:pt x="560251" y="368424"/>
                        <a:pt x="533175" y="347150"/>
                      </a:cubicBezTo>
                      <a:cubicBezTo>
                        <a:pt x="533175" y="347150"/>
                        <a:pt x="605216" y="351865"/>
                        <a:pt x="660818" y="434663"/>
                      </a:cubicBezTo>
                      <a:cubicBezTo>
                        <a:pt x="660818" y="434663"/>
                        <a:pt x="617183" y="348118"/>
                        <a:pt x="548647" y="324426"/>
                      </a:cubicBezTo>
                      <a:cubicBezTo>
                        <a:pt x="548647" y="324426"/>
                        <a:pt x="602920" y="291669"/>
                        <a:pt x="680884" y="338931"/>
                      </a:cubicBezTo>
                      <a:cubicBezTo>
                        <a:pt x="680884" y="338931"/>
                        <a:pt x="633743" y="301460"/>
                        <a:pt x="604249" y="296625"/>
                      </a:cubicBezTo>
                      <a:cubicBezTo>
                        <a:pt x="574756" y="291790"/>
                        <a:pt x="527978" y="318503"/>
                        <a:pt x="527978" y="318503"/>
                      </a:cubicBezTo>
                      <a:lnTo>
                        <a:pt x="488210" y="301097"/>
                      </a:lnTo>
                      <a:cubicBezTo>
                        <a:pt x="488210" y="301097"/>
                        <a:pt x="570888" y="208870"/>
                        <a:pt x="637127" y="210079"/>
                      </a:cubicBezTo>
                      <a:cubicBezTo>
                        <a:pt x="637127" y="210079"/>
                        <a:pt x="587690" y="202706"/>
                        <a:pt x="561581" y="212134"/>
                      </a:cubicBezTo>
                      <a:cubicBezTo>
                        <a:pt x="561581" y="212134"/>
                        <a:pt x="540186" y="168740"/>
                        <a:pt x="553120" y="129698"/>
                      </a:cubicBezTo>
                      <a:cubicBezTo>
                        <a:pt x="553120" y="129698"/>
                        <a:pt x="524714" y="162817"/>
                        <a:pt x="543692" y="216002"/>
                      </a:cubicBezTo>
                      <a:lnTo>
                        <a:pt x="475277" y="287801"/>
                      </a:lnTo>
                      <a:lnTo>
                        <a:pt x="387643" y="252627"/>
                      </a:lnTo>
                      <a:cubicBezTo>
                        <a:pt x="387643" y="252627"/>
                        <a:pt x="462827" y="204519"/>
                        <a:pt x="464035" y="145411"/>
                      </a:cubicBezTo>
                      <a:cubicBezTo>
                        <a:pt x="464035" y="145411"/>
                        <a:pt x="518791" y="141543"/>
                        <a:pt x="529428" y="102622"/>
                      </a:cubicBezTo>
                      <a:cubicBezTo>
                        <a:pt x="529428" y="102622"/>
                        <a:pt x="492804" y="131027"/>
                        <a:pt x="462102" y="133324"/>
                      </a:cubicBezTo>
                      <a:cubicBezTo>
                        <a:pt x="462102" y="133324"/>
                        <a:pt x="447959" y="80140"/>
                        <a:pt x="483375" y="34087"/>
                      </a:cubicBezTo>
                      <a:cubicBezTo>
                        <a:pt x="483375" y="34087"/>
                        <a:pt x="434905" y="45932"/>
                        <a:pt x="444333" y="136951"/>
                      </a:cubicBezTo>
                      <a:cubicBezTo>
                        <a:pt x="444333" y="136951"/>
                        <a:pt x="450256" y="193640"/>
                        <a:pt x="365161" y="239814"/>
                      </a:cubicBezTo>
                      <a:cubicBezTo>
                        <a:pt x="280065" y="285867"/>
                        <a:pt x="242232" y="250451"/>
                        <a:pt x="242232" y="250451"/>
                      </a:cubicBezTo>
                      <a:cubicBezTo>
                        <a:pt x="242232" y="250451"/>
                        <a:pt x="272934" y="191344"/>
                        <a:pt x="272934" y="146499"/>
                      </a:cubicBezTo>
                      <a:cubicBezTo>
                        <a:pt x="272934" y="146499"/>
                        <a:pt x="374589" y="114589"/>
                        <a:pt x="386434" y="37834"/>
                      </a:cubicBezTo>
                      <a:cubicBezTo>
                        <a:pt x="386434" y="37834"/>
                        <a:pt x="333975" y="120270"/>
                        <a:pt x="271362" y="130907"/>
                      </a:cubicBezTo>
                      <a:cubicBezTo>
                        <a:pt x="271362" y="130907"/>
                        <a:pt x="244649" y="63821"/>
                        <a:pt x="265923" y="0"/>
                      </a:cubicBezTo>
                      <a:cubicBezTo>
                        <a:pt x="265923" y="0"/>
                        <a:pt x="229298" y="30702"/>
                        <a:pt x="258791" y="126434"/>
                      </a:cubicBezTo>
                      <a:cubicBezTo>
                        <a:pt x="258791" y="126434"/>
                        <a:pt x="255286" y="212738"/>
                        <a:pt x="216244" y="239935"/>
                      </a:cubicBezTo>
                      <a:cubicBezTo>
                        <a:pt x="216244" y="239935"/>
                        <a:pt x="92348" y="184333"/>
                        <a:pt x="54514" y="119424"/>
                      </a:cubicBezTo>
                      <a:cubicBezTo>
                        <a:pt x="19098" y="149280"/>
                        <a:pt x="5318" y="192069"/>
                        <a:pt x="0" y="23993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8858283-2AA6-5C26-7ECD-B15C2E02A086}"/>
                  </a:ext>
                </a:extLst>
              </p:cNvPr>
              <p:cNvSpPr/>
              <p:nvPr/>
            </p:nvSpPr>
            <p:spPr>
              <a:xfrm flipH="1">
                <a:off x="3745179" y="4081196"/>
                <a:ext cx="691296" cy="1095978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13FFD38F-0DC0-C3EB-01DB-518EA276C731}"/>
                </a:ext>
              </a:extLst>
            </p:cNvPr>
            <p:cNvGrpSpPr/>
            <p:nvPr/>
          </p:nvGrpSpPr>
          <p:grpSpPr>
            <a:xfrm>
              <a:off x="1667434" y="2268704"/>
              <a:ext cx="5619763" cy="3453782"/>
              <a:chOff x="1869455" y="2268704"/>
              <a:chExt cx="5619763" cy="3453782"/>
            </a:xfrm>
          </p:grpSpPr>
          <p:sp>
            <p:nvSpPr>
              <p:cNvPr id="76" name="Block Arc 75">
                <a:extLst>
                  <a:ext uri="{FF2B5EF4-FFF2-40B4-BE49-F238E27FC236}">
                    <a16:creationId xmlns:a16="http://schemas.microsoft.com/office/drawing/2014/main" id="{EB32C104-B657-ED55-A143-D87BFE8F260F}"/>
                  </a:ext>
                </a:extLst>
              </p:cNvPr>
              <p:cNvSpPr/>
              <p:nvPr/>
            </p:nvSpPr>
            <p:spPr>
              <a:xfrm flipH="1">
                <a:off x="4302663" y="2399907"/>
                <a:ext cx="3186555" cy="3131336"/>
              </a:xfrm>
              <a:prstGeom prst="blockArc">
                <a:avLst>
                  <a:gd name="adj1" fmla="val 17994494"/>
                  <a:gd name="adj2" fmla="val 3631056"/>
                  <a:gd name="adj3" fmla="val 1264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ko-KR" sz="27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17D22EFF-A739-0334-F49D-017B2A9BE2C0}"/>
                  </a:ext>
                </a:extLst>
              </p:cNvPr>
              <p:cNvSpPr/>
              <p:nvPr/>
            </p:nvSpPr>
            <p:spPr>
              <a:xfrm flipH="1">
                <a:off x="5088483" y="2268704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C42206A4-D65E-95C8-21ED-1BCAEC6ECD69}"/>
                  </a:ext>
                </a:extLst>
              </p:cNvPr>
              <p:cNvSpPr/>
              <p:nvPr/>
            </p:nvSpPr>
            <p:spPr>
              <a:xfrm flipH="1">
                <a:off x="5088482" y="5163478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9FF39811-BA5D-3303-972E-D8E2B678C720}"/>
                  </a:ext>
                </a:extLst>
              </p:cNvPr>
              <p:cNvSpPr/>
              <p:nvPr/>
            </p:nvSpPr>
            <p:spPr>
              <a:xfrm flipH="1">
                <a:off x="4057971" y="3686223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D5BC740F-5D21-EB8F-C613-D4EB257CF6AB}"/>
                  </a:ext>
                </a:extLst>
              </p:cNvPr>
              <p:cNvSpPr/>
              <p:nvPr/>
            </p:nvSpPr>
            <p:spPr>
              <a:xfrm flipH="1">
                <a:off x="2193053" y="2341528"/>
                <a:ext cx="2799484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Sputum eosinophil count</a:t>
                </a:r>
                <a:r>
                  <a:rPr kumimoji="0" lang="en-GB" sz="1800" b="1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1,3</a:t>
                </a:r>
              </a:p>
            </p:txBody>
          </p:sp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E728562D-1415-0359-935C-1279BC025CFC}"/>
                  </a:ext>
                </a:extLst>
              </p:cNvPr>
              <p:cNvSpPr/>
              <p:nvPr/>
            </p:nvSpPr>
            <p:spPr>
              <a:xfrm flipH="1">
                <a:off x="1869455" y="3778762"/>
                <a:ext cx="208211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T2 inflammatory</a:t>
                </a:r>
                <a:b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biomarkers</a:t>
                </a:r>
                <a:r>
                  <a:rPr kumimoji="0" lang="en-GB" sz="1800" b="1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1,3</a:t>
                </a:r>
              </a:p>
            </p:txBody>
          </p: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CF8AF95E-4031-975D-B653-099CF6D43737}"/>
                  </a:ext>
                </a:extLst>
              </p:cNvPr>
              <p:cNvSpPr/>
              <p:nvPr/>
            </p:nvSpPr>
            <p:spPr>
              <a:xfrm flipH="1">
                <a:off x="2216634" y="5256967"/>
                <a:ext cx="278163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Doses of ICS and SCS</a:t>
                </a:r>
                <a:r>
                  <a:rPr kumimoji="0" lang="en-GB" sz="18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1,3</a:t>
                </a:r>
              </a:p>
            </p:txBody>
          </p:sp>
          <p:pic>
            <p:nvPicPr>
              <p:cNvPr id="2" name="Graphic 1">
                <a:extLst>
                  <a:ext uri="{FF2B5EF4-FFF2-40B4-BE49-F238E27FC236}">
                    <a16:creationId xmlns:a16="http://schemas.microsoft.com/office/drawing/2014/main" id="{EDF10DBB-F234-7631-D7AC-B28FFC90BD2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152387" y="3780406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" name="Graphic 2">
                <a:extLst>
                  <a:ext uri="{FF2B5EF4-FFF2-40B4-BE49-F238E27FC236}">
                    <a16:creationId xmlns:a16="http://schemas.microsoft.com/office/drawing/2014/main" id="{901099AF-AD57-5494-8397-EF9E6F39C42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5187985" y="5271300"/>
                <a:ext cx="360000" cy="360000"/>
              </a:xfrm>
              <a:prstGeom prst="rect">
                <a:avLst/>
              </a:prstGeom>
            </p:spPr>
          </p:pic>
        </p:grpSp>
        <p:sp>
          <p:nvSpPr>
            <p:cNvPr id="135" name="Block Arc 134">
              <a:extLst>
                <a:ext uri="{FF2B5EF4-FFF2-40B4-BE49-F238E27FC236}">
                  <a16:creationId xmlns:a16="http://schemas.microsoft.com/office/drawing/2014/main" id="{87D3E5DD-1DA4-777B-8716-415CB6D8B336}"/>
                </a:ext>
              </a:extLst>
            </p:cNvPr>
            <p:cNvSpPr/>
            <p:nvPr/>
          </p:nvSpPr>
          <p:spPr>
            <a:xfrm>
              <a:off x="4932235" y="2400351"/>
              <a:ext cx="3186555" cy="3131336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7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196464C9-CC86-5EDF-2B3F-C76976629074}"/>
                </a:ext>
              </a:extLst>
            </p:cNvPr>
            <p:cNvGrpSpPr/>
            <p:nvPr/>
          </p:nvGrpSpPr>
          <p:grpSpPr>
            <a:xfrm>
              <a:off x="6773964" y="2269148"/>
              <a:ext cx="559007" cy="559008"/>
              <a:chOff x="2301471" y="1678814"/>
              <a:chExt cx="792000" cy="79200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904FDC34-85C7-B499-2985-FEA822725DCF}"/>
                  </a:ext>
                </a:extLst>
              </p:cNvPr>
              <p:cNvSpPr/>
              <p:nvPr/>
            </p:nvSpPr>
            <p:spPr>
              <a:xfrm>
                <a:off x="2301471" y="1678814"/>
                <a:ext cx="792000" cy="792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1" name="Freeform 13">
                <a:extLst>
                  <a:ext uri="{FF2B5EF4-FFF2-40B4-BE49-F238E27FC236}">
                    <a16:creationId xmlns:a16="http://schemas.microsoft.com/office/drawing/2014/main" id="{4018231E-2CB2-AA06-2FCF-5B5B06A2B3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306" y="1842229"/>
                <a:ext cx="478328" cy="433517"/>
              </a:xfrm>
              <a:custGeom>
                <a:avLst/>
                <a:gdLst>
                  <a:gd name="T0" fmla="*/ 94 w 160"/>
                  <a:gd name="T1" fmla="*/ 47 h 144"/>
                  <a:gd name="T2" fmla="*/ 92 w 160"/>
                  <a:gd name="T3" fmla="*/ 8 h 144"/>
                  <a:gd name="T4" fmla="*/ 68 w 160"/>
                  <a:gd name="T5" fmla="*/ 8 h 144"/>
                  <a:gd name="T6" fmla="*/ 66 w 160"/>
                  <a:gd name="T7" fmla="*/ 47 h 144"/>
                  <a:gd name="T8" fmla="*/ 0 w 160"/>
                  <a:gd name="T9" fmla="*/ 112 h 144"/>
                  <a:gd name="T10" fmla="*/ 24 w 160"/>
                  <a:gd name="T11" fmla="*/ 144 h 144"/>
                  <a:gd name="T12" fmla="*/ 72 w 160"/>
                  <a:gd name="T13" fmla="*/ 81 h 144"/>
                  <a:gd name="T14" fmla="*/ 80 w 160"/>
                  <a:gd name="T15" fmla="*/ 80 h 144"/>
                  <a:gd name="T16" fmla="*/ 88 w 160"/>
                  <a:gd name="T17" fmla="*/ 81 h 144"/>
                  <a:gd name="T18" fmla="*/ 136 w 160"/>
                  <a:gd name="T19" fmla="*/ 144 h 144"/>
                  <a:gd name="T20" fmla="*/ 116 w 160"/>
                  <a:gd name="T21" fmla="*/ 16 h 144"/>
                  <a:gd name="T22" fmla="*/ 96 w 160"/>
                  <a:gd name="T23" fmla="*/ 104 h 144"/>
                  <a:gd name="T24" fmla="*/ 108 w 160"/>
                  <a:gd name="T25" fmla="*/ 96 h 144"/>
                  <a:gd name="T26" fmla="*/ 112 w 160"/>
                  <a:gd name="T27" fmla="*/ 100 h 144"/>
                  <a:gd name="T28" fmla="*/ 98 w 160"/>
                  <a:gd name="T29" fmla="*/ 76 h 144"/>
                  <a:gd name="T30" fmla="*/ 80 w 160"/>
                  <a:gd name="T31" fmla="*/ 72 h 144"/>
                  <a:gd name="T32" fmla="*/ 62 w 160"/>
                  <a:gd name="T33" fmla="*/ 76 h 144"/>
                  <a:gd name="T34" fmla="*/ 48 w 160"/>
                  <a:gd name="T35" fmla="*/ 100 h 144"/>
                  <a:gd name="T36" fmla="*/ 64 w 160"/>
                  <a:gd name="T37" fmla="*/ 85 h 144"/>
                  <a:gd name="T38" fmla="*/ 24 w 160"/>
                  <a:gd name="T39" fmla="*/ 136 h 144"/>
                  <a:gd name="T40" fmla="*/ 8 w 160"/>
                  <a:gd name="T41" fmla="*/ 112 h 144"/>
                  <a:gd name="T42" fmla="*/ 60 w 160"/>
                  <a:gd name="T43" fmla="*/ 56 h 144"/>
                  <a:gd name="T44" fmla="*/ 39 w 160"/>
                  <a:gd name="T45" fmla="*/ 57 h 144"/>
                  <a:gd name="T46" fmla="*/ 33 w 160"/>
                  <a:gd name="T47" fmla="*/ 63 h 144"/>
                  <a:gd name="T48" fmla="*/ 76 w 160"/>
                  <a:gd name="T49" fmla="*/ 40 h 144"/>
                  <a:gd name="T50" fmla="*/ 80 w 160"/>
                  <a:gd name="T51" fmla="*/ 8 h 144"/>
                  <a:gd name="T52" fmla="*/ 84 w 160"/>
                  <a:gd name="T53" fmla="*/ 40 h 144"/>
                  <a:gd name="T54" fmla="*/ 112 w 160"/>
                  <a:gd name="T55" fmla="*/ 68 h 144"/>
                  <a:gd name="T56" fmla="*/ 127 w 160"/>
                  <a:gd name="T57" fmla="*/ 57 h 144"/>
                  <a:gd name="T58" fmla="*/ 104 w 160"/>
                  <a:gd name="T59" fmla="*/ 58 h 144"/>
                  <a:gd name="T60" fmla="*/ 116 w 160"/>
                  <a:gd name="T61" fmla="*/ 24 h 144"/>
                  <a:gd name="T62" fmla="*/ 136 w 160"/>
                  <a:gd name="T63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44">
                    <a:moveTo>
                      <a:pt x="116" y="16"/>
                    </a:moveTo>
                    <a:cubicBezTo>
                      <a:pt x="106" y="16"/>
                      <a:pt x="98" y="27"/>
                      <a:pt x="94" y="47"/>
                    </a:cubicBezTo>
                    <a:cubicBezTo>
                      <a:pt x="93" y="45"/>
                      <a:pt x="92" y="42"/>
                      <a:pt x="92" y="40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3"/>
                      <a:pt x="87" y="0"/>
                      <a:pt x="80" y="0"/>
                    </a:cubicBezTo>
                    <a:cubicBezTo>
                      <a:pt x="73" y="0"/>
                      <a:pt x="68" y="3"/>
                      <a:pt x="68" y="8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2"/>
                      <a:pt x="67" y="45"/>
                      <a:pt x="66" y="47"/>
                    </a:cubicBezTo>
                    <a:cubicBezTo>
                      <a:pt x="62" y="27"/>
                      <a:pt x="54" y="16"/>
                      <a:pt x="44" y="16"/>
                    </a:cubicBezTo>
                    <a:cubicBezTo>
                      <a:pt x="21" y="16"/>
                      <a:pt x="0" y="62"/>
                      <a:pt x="0" y="112"/>
                    </a:cubicBezTo>
                    <a:cubicBezTo>
                      <a:pt x="0" y="116"/>
                      <a:pt x="0" y="124"/>
                      <a:pt x="3" y="131"/>
                    </a:cubicBezTo>
                    <a:cubicBezTo>
                      <a:pt x="6" y="139"/>
                      <a:pt x="14" y="144"/>
                      <a:pt x="24" y="144"/>
                    </a:cubicBezTo>
                    <a:cubicBezTo>
                      <a:pt x="55" y="144"/>
                      <a:pt x="72" y="118"/>
                      <a:pt x="72" y="104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5" y="81"/>
                      <a:pt x="78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2" y="80"/>
                      <a:pt x="85" y="81"/>
                      <a:pt x="88" y="81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8" y="118"/>
                      <a:pt x="105" y="144"/>
                      <a:pt x="136" y="144"/>
                    </a:cubicBezTo>
                    <a:cubicBezTo>
                      <a:pt x="160" y="144"/>
                      <a:pt x="160" y="120"/>
                      <a:pt x="160" y="112"/>
                    </a:cubicBezTo>
                    <a:cubicBezTo>
                      <a:pt x="160" y="62"/>
                      <a:pt x="139" y="16"/>
                      <a:pt x="116" y="16"/>
                    </a:cubicBezTo>
                    <a:close/>
                    <a:moveTo>
                      <a:pt x="136" y="136"/>
                    </a:moveTo>
                    <a:cubicBezTo>
                      <a:pt x="110" y="136"/>
                      <a:pt x="96" y="113"/>
                      <a:pt x="96" y="104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107" y="91"/>
                      <a:pt x="108" y="96"/>
                      <a:pt x="108" y="96"/>
                    </a:cubicBezTo>
                    <a:cubicBezTo>
                      <a:pt x="108" y="96"/>
                      <a:pt x="108" y="96"/>
                      <a:pt x="108" y="96"/>
                    </a:cubicBezTo>
                    <a:cubicBezTo>
                      <a:pt x="108" y="98"/>
                      <a:pt x="110" y="100"/>
                      <a:pt x="112" y="100"/>
                    </a:cubicBezTo>
                    <a:cubicBezTo>
                      <a:pt x="114" y="100"/>
                      <a:pt x="116" y="98"/>
                      <a:pt x="116" y="96"/>
                    </a:cubicBezTo>
                    <a:cubicBezTo>
                      <a:pt x="116" y="95"/>
                      <a:pt x="115" y="85"/>
                      <a:pt x="98" y="76"/>
                    </a:cubicBezTo>
                    <a:cubicBezTo>
                      <a:pt x="93" y="74"/>
                      <a:pt x="86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4" y="72"/>
                      <a:pt x="67" y="74"/>
                      <a:pt x="62" y="76"/>
                    </a:cubicBezTo>
                    <a:cubicBezTo>
                      <a:pt x="45" y="85"/>
                      <a:pt x="44" y="95"/>
                      <a:pt x="44" y="96"/>
                    </a:cubicBezTo>
                    <a:cubicBezTo>
                      <a:pt x="44" y="98"/>
                      <a:pt x="46" y="100"/>
                      <a:pt x="48" y="100"/>
                    </a:cubicBezTo>
                    <a:cubicBezTo>
                      <a:pt x="50" y="100"/>
                      <a:pt x="52" y="98"/>
                      <a:pt x="52" y="96"/>
                    </a:cubicBezTo>
                    <a:cubicBezTo>
                      <a:pt x="52" y="96"/>
                      <a:pt x="53" y="91"/>
                      <a:pt x="64" y="85"/>
                    </a:cubicBezTo>
                    <a:cubicBezTo>
                      <a:pt x="64" y="104"/>
                      <a:pt x="64" y="104"/>
                      <a:pt x="64" y="104"/>
                    </a:cubicBezTo>
                    <a:cubicBezTo>
                      <a:pt x="64" y="113"/>
                      <a:pt x="50" y="136"/>
                      <a:pt x="24" y="136"/>
                    </a:cubicBezTo>
                    <a:cubicBezTo>
                      <a:pt x="17" y="136"/>
                      <a:pt x="13" y="133"/>
                      <a:pt x="10" y="127"/>
                    </a:cubicBezTo>
                    <a:cubicBezTo>
                      <a:pt x="8" y="122"/>
                      <a:pt x="8" y="116"/>
                      <a:pt x="8" y="112"/>
                    </a:cubicBezTo>
                    <a:cubicBezTo>
                      <a:pt x="8" y="65"/>
                      <a:pt x="28" y="24"/>
                      <a:pt x="44" y="24"/>
                    </a:cubicBezTo>
                    <a:cubicBezTo>
                      <a:pt x="49" y="24"/>
                      <a:pt x="56" y="34"/>
                      <a:pt x="60" y="56"/>
                    </a:cubicBezTo>
                    <a:cubicBezTo>
                      <a:pt x="59" y="57"/>
                      <a:pt x="58" y="58"/>
                      <a:pt x="56" y="58"/>
                    </a:cubicBezTo>
                    <a:cubicBezTo>
                      <a:pt x="45" y="63"/>
                      <a:pt x="39" y="57"/>
                      <a:pt x="39" y="57"/>
                    </a:cubicBezTo>
                    <a:cubicBezTo>
                      <a:pt x="37" y="56"/>
                      <a:pt x="35" y="56"/>
                      <a:pt x="33" y="57"/>
                    </a:cubicBezTo>
                    <a:cubicBezTo>
                      <a:pt x="32" y="59"/>
                      <a:pt x="32" y="61"/>
                      <a:pt x="33" y="63"/>
                    </a:cubicBezTo>
                    <a:cubicBezTo>
                      <a:pt x="34" y="63"/>
                      <a:pt x="43" y="73"/>
                      <a:pt x="60" y="66"/>
                    </a:cubicBezTo>
                    <a:cubicBezTo>
                      <a:pt x="69" y="62"/>
                      <a:pt x="76" y="50"/>
                      <a:pt x="76" y="40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7" y="8"/>
                      <a:pt x="78" y="8"/>
                      <a:pt x="80" y="8"/>
                    </a:cubicBezTo>
                    <a:cubicBezTo>
                      <a:pt x="82" y="8"/>
                      <a:pt x="83" y="8"/>
                      <a:pt x="84" y="9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50"/>
                      <a:pt x="91" y="62"/>
                      <a:pt x="100" y="66"/>
                    </a:cubicBezTo>
                    <a:cubicBezTo>
                      <a:pt x="105" y="68"/>
                      <a:pt x="109" y="68"/>
                      <a:pt x="112" y="68"/>
                    </a:cubicBezTo>
                    <a:cubicBezTo>
                      <a:pt x="121" y="68"/>
                      <a:pt x="127" y="63"/>
                      <a:pt x="127" y="63"/>
                    </a:cubicBezTo>
                    <a:cubicBezTo>
                      <a:pt x="128" y="61"/>
                      <a:pt x="128" y="59"/>
                      <a:pt x="127" y="57"/>
                    </a:cubicBezTo>
                    <a:cubicBezTo>
                      <a:pt x="125" y="56"/>
                      <a:pt x="123" y="56"/>
                      <a:pt x="121" y="57"/>
                    </a:cubicBezTo>
                    <a:cubicBezTo>
                      <a:pt x="121" y="57"/>
                      <a:pt x="115" y="63"/>
                      <a:pt x="104" y="58"/>
                    </a:cubicBezTo>
                    <a:cubicBezTo>
                      <a:pt x="102" y="58"/>
                      <a:pt x="101" y="57"/>
                      <a:pt x="100" y="56"/>
                    </a:cubicBezTo>
                    <a:cubicBezTo>
                      <a:pt x="104" y="34"/>
                      <a:pt x="111" y="24"/>
                      <a:pt x="116" y="24"/>
                    </a:cubicBezTo>
                    <a:cubicBezTo>
                      <a:pt x="132" y="24"/>
                      <a:pt x="152" y="65"/>
                      <a:pt x="152" y="112"/>
                    </a:cubicBezTo>
                    <a:cubicBezTo>
                      <a:pt x="152" y="124"/>
                      <a:pt x="150" y="136"/>
                      <a:pt x="136" y="136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53B4BB93-887B-11F4-EB8C-F10C33D19BCA}"/>
                </a:ext>
              </a:extLst>
            </p:cNvPr>
            <p:cNvSpPr/>
            <p:nvPr/>
          </p:nvSpPr>
          <p:spPr>
            <a:xfrm>
              <a:off x="6773964" y="5163922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D3C965EF-CD3C-4F84-3960-CB56039F1882}"/>
                </a:ext>
              </a:extLst>
            </p:cNvPr>
            <p:cNvSpPr/>
            <p:nvPr/>
          </p:nvSpPr>
          <p:spPr>
            <a:xfrm>
              <a:off x="7804475" y="3686667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8FA277E2-9EEA-9B5A-3AFF-488C91DF24BB}"/>
                </a:ext>
              </a:extLst>
            </p:cNvPr>
            <p:cNvSpPr/>
            <p:nvPr/>
          </p:nvSpPr>
          <p:spPr>
            <a:xfrm>
              <a:off x="7626156" y="2341972"/>
              <a:ext cx="2554390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Lung function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1,3</a:t>
              </a:r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6AB56C2C-8C4A-B8D3-531C-0620F5A93502}"/>
                </a:ext>
              </a:extLst>
            </p:cNvPr>
            <p:cNvSpPr/>
            <p:nvPr/>
          </p:nvSpPr>
          <p:spPr>
            <a:xfrm>
              <a:off x="8603141" y="3779206"/>
              <a:ext cx="3436474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Response to bronchodilators </a:t>
              </a:r>
              <a:b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and corticosteroids</a:t>
              </a:r>
              <a:r>
                <a:rPr kumimoji="0" lang="en-GB" sz="18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</a:t>
              </a:r>
              <a:r>
                <a:rPr lang="en-GB" b="1" baseline="30000" dirty="0">
                  <a:solidFill>
                    <a:srgbClr val="656665"/>
                  </a:solidFill>
                  <a:latin typeface="Calibri"/>
                </a:rPr>
                <a:t>3</a:t>
              </a: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8AF7F166-6835-8845-A845-450078770DE4}"/>
                </a:ext>
              </a:extLst>
            </p:cNvPr>
            <p:cNvSpPr/>
            <p:nvPr/>
          </p:nvSpPr>
          <p:spPr>
            <a:xfrm>
              <a:off x="7604547" y="5233809"/>
              <a:ext cx="4599879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Exacerbations</a:t>
              </a:r>
              <a:r>
                <a:rPr lang="en-GB" b="1" baseline="30000">
                  <a:solidFill>
                    <a:srgbClr val="656665"/>
                  </a:solidFill>
                  <a:latin typeface="Calibri"/>
                </a:rPr>
                <a:t>3</a:t>
              </a:r>
              <a:endPara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6" name="Group 4">
              <a:extLst>
                <a:ext uri="{FF2B5EF4-FFF2-40B4-BE49-F238E27FC236}">
                  <a16:creationId xmlns:a16="http://schemas.microsoft.com/office/drawing/2014/main" id="{D63F39E6-17EE-4605-2CE9-87B38F4A86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949563" y="5269750"/>
              <a:ext cx="251345" cy="360000"/>
              <a:chOff x="1753" y="2234"/>
              <a:chExt cx="539" cy="772"/>
            </a:xfrm>
            <a:solidFill>
              <a:schemeClr val="tx2"/>
            </a:solidFill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A621070F-A827-5C6F-5707-D6500977C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84"/>
                <a:ext cx="173" cy="149"/>
              </a:xfrm>
              <a:custGeom>
                <a:avLst/>
                <a:gdLst>
                  <a:gd name="T0" fmla="*/ 5 w 202"/>
                  <a:gd name="T1" fmla="*/ 75 h 175"/>
                  <a:gd name="T2" fmla="*/ 5 w 202"/>
                  <a:gd name="T3" fmla="*/ 75 h 175"/>
                  <a:gd name="T4" fmla="*/ 12 w 202"/>
                  <a:gd name="T5" fmla="*/ 128 h 175"/>
                  <a:gd name="T6" fmla="*/ 14 w 202"/>
                  <a:gd name="T7" fmla="*/ 130 h 175"/>
                  <a:gd name="T8" fmla="*/ 114 w 202"/>
                  <a:gd name="T9" fmla="*/ 155 h 175"/>
                  <a:gd name="T10" fmla="*/ 155 w 202"/>
                  <a:gd name="T11" fmla="*/ 133 h 175"/>
                  <a:gd name="T12" fmla="*/ 182 w 202"/>
                  <a:gd name="T13" fmla="*/ 37 h 175"/>
                  <a:gd name="T14" fmla="*/ 180 w 202"/>
                  <a:gd name="T15" fmla="*/ 35 h 175"/>
                  <a:gd name="T16" fmla="*/ 136 w 202"/>
                  <a:gd name="T17" fmla="*/ 3 h 175"/>
                  <a:gd name="T18" fmla="*/ 117 w 202"/>
                  <a:gd name="T19" fmla="*/ 0 h 175"/>
                  <a:gd name="T20" fmla="*/ 80 w 202"/>
                  <a:gd name="T21" fmla="*/ 10 h 175"/>
                  <a:gd name="T22" fmla="*/ 39 w 202"/>
                  <a:gd name="T23" fmla="*/ 32 h 175"/>
                  <a:gd name="T24" fmla="*/ 5 w 202"/>
                  <a:gd name="T25" fmla="*/ 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175">
                    <a:moveTo>
                      <a:pt x="5" y="75"/>
                    </a:moveTo>
                    <a:lnTo>
                      <a:pt x="5" y="75"/>
                    </a:lnTo>
                    <a:cubicBezTo>
                      <a:pt x="0" y="93"/>
                      <a:pt x="2" y="111"/>
                      <a:pt x="12" y="128"/>
                    </a:cubicBezTo>
                    <a:lnTo>
                      <a:pt x="14" y="130"/>
                    </a:lnTo>
                    <a:cubicBezTo>
                      <a:pt x="34" y="163"/>
                      <a:pt x="79" y="175"/>
                      <a:pt x="114" y="155"/>
                    </a:cubicBezTo>
                    <a:lnTo>
                      <a:pt x="155" y="133"/>
                    </a:lnTo>
                    <a:cubicBezTo>
                      <a:pt x="190" y="114"/>
                      <a:pt x="202" y="71"/>
                      <a:pt x="182" y="37"/>
                    </a:cubicBezTo>
                    <a:lnTo>
                      <a:pt x="180" y="35"/>
                    </a:lnTo>
                    <a:cubicBezTo>
                      <a:pt x="170" y="19"/>
                      <a:pt x="155" y="7"/>
                      <a:pt x="136" y="3"/>
                    </a:cubicBezTo>
                    <a:cubicBezTo>
                      <a:pt x="129" y="1"/>
                      <a:pt x="123" y="0"/>
                      <a:pt x="117" y="0"/>
                    </a:cubicBezTo>
                    <a:cubicBezTo>
                      <a:pt x="104" y="0"/>
                      <a:pt x="91" y="3"/>
                      <a:pt x="80" y="10"/>
                    </a:cubicBezTo>
                    <a:lnTo>
                      <a:pt x="39" y="32"/>
                    </a:lnTo>
                    <a:cubicBezTo>
                      <a:pt x="22" y="41"/>
                      <a:pt x="10" y="57"/>
                      <a:pt x="5" y="7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62B855C-EBE9-DD50-16A0-F11474E4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373"/>
                <a:ext cx="275" cy="200"/>
              </a:xfrm>
              <a:custGeom>
                <a:avLst/>
                <a:gdLst>
                  <a:gd name="T0" fmla="*/ 18 w 321"/>
                  <a:gd name="T1" fmla="*/ 164 h 235"/>
                  <a:gd name="T2" fmla="*/ 18 w 321"/>
                  <a:gd name="T3" fmla="*/ 164 h 235"/>
                  <a:gd name="T4" fmla="*/ 18 w 321"/>
                  <a:gd name="T5" fmla="*/ 164 h 235"/>
                  <a:gd name="T6" fmla="*/ 47 w 321"/>
                  <a:gd name="T7" fmla="*/ 182 h 235"/>
                  <a:gd name="T8" fmla="*/ 229 w 321"/>
                  <a:gd name="T9" fmla="*/ 233 h 235"/>
                  <a:gd name="T10" fmla="*/ 256 w 321"/>
                  <a:gd name="T11" fmla="*/ 230 h 235"/>
                  <a:gd name="T12" fmla="*/ 272 w 321"/>
                  <a:gd name="T13" fmla="*/ 210 h 235"/>
                  <a:gd name="T14" fmla="*/ 258 w 321"/>
                  <a:gd name="T15" fmla="*/ 173 h 235"/>
                  <a:gd name="T16" fmla="*/ 256 w 321"/>
                  <a:gd name="T17" fmla="*/ 172 h 235"/>
                  <a:gd name="T18" fmla="*/ 249 w 321"/>
                  <a:gd name="T19" fmla="*/ 169 h 235"/>
                  <a:gd name="T20" fmla="*/ 118 w 321"/>
                  <a:gd name="T21" fmla="*/ 133 h 235"/>
                  <a:gd name="T22" fmla="*/ 70 w 321"/>
                  <a:gd name="T23" fmla="*/ 121 h 235"/>
                  <a:gd name="T24" fmla="*/ 64 w 321"/>
                  <a:gd name="T25" fmla="*/ 112 h 235"/>
                  <a:gd name="T26" fmla="*/ 74 w 321"/>
                  <a:gd name="T27" fmla="*/ 106 h 235"/>
                  <a:gd name="T28" fmla="*/ 120 w 321"/>
                  <a:gd name="T29" fmla="*/ 117 h 235"/>
                  <a:gd name="T30" fmla="*/ 250 w 321"/>
                  <a:gd name="T31" fmla="*/ 74 h 235"/>
                  <a:gd name="T32" fmla="*/ 261 w 321"/>
                  <a:gd name="T33" fmla="*/ 79 h 235"/>
                  <a:gd name="T34" fmla="*/ 256 w 321"/>
                  <a:gd name="T35" fmla="*/ 89 h 235"/>
                  <a:gd name="T36" fmla="*/ 147 w 321"/>
                  <a:gd name="T37" fmla="*/ 124 h 235"/>
                  <a:gd name="T38" fmla="*/ 253 w 321"/>
                  <a:gd name="T39" fmla="*/ 154 h 235"/>
                  <a:gd name="T40" fmla="*/ 261 w 321"/>
                  <a:gd name="T41" fmla="*/ 157 h 235"/>
                  <a:gd name="T42" fmla="*/ 278 w 321"/>
                  <a:gd name="T43" fmla="*/ 148 h 235"/>
                  <a:gd name="T44" fmla="*/ 306 w 321"/>
                  <a:gd name="T45" fmla="*/ 54 h 235"/>
                  <a:gd name="T46" fmla="*/ 214 w 321"/>
                  <a:gd name="T47" fmla="*/ 15 h 235"/>
                  <a:gd name="T48" fmla="*/ 49 w 321"/>
                  <a:gd name="T49" fmla="*/ 70 h 235"/>
                  <a:gd name="T50" fmla="*/ 26 w 321"/>
                  <a:gd name="T51" fmla="*/ 84 h 235"/>
                  <a:gd name="T52" fmla="*/ 21 w 321"/>
                  <a:gd name="T53" fmla="*/ 89 h 235"/>
                  <a:gd name="T54" fmla="*/ 18 w 321"/>
                  <a:gd name="T55" fmla="*/ 16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235">
                    <a:moveTo>
                      <a:pt x="18" y="164"/>
                    </a:moveTo>
                    <a:lnTo>
                      <a:pt x="18" y="164"/>
                    </a:lnTo>
                    <a:cubicBezTo>
                      <a:pt x="18" y="164"/>
                      <a:pt x="18" y="164"/>
                      <a:pt x="18" y="164"/>
                    </a:cubicBezTo>
                    <a:cubicBezTo>
                      <a:pt x="26" y="173"/>
                      <a:pt x="36" y="179"/>
                      <a:pt x="47" y="182"/>
                    </a:cubicBezTo>
                    <a:lnTo>
                      <a:pt x="229" y="233"/>
                    </a:lnTo>
                    <a:cubicBezTo>
                      <a:pt x="238" y="235"/>
                      <a:pt x="248" y="234"/>
                      <a:pt x="256" y="230"/>
                    </a:cubicBezTo>
                    <a:cubicBezTo>
                      <a:pt x="264" y="226"/>
                      <a:pt x="270" y="219"/>
                      <a:pt x="272" y="210"/>
                    </a:cubicBezTo>
                    <a:cubicBezTo>
                      <a:pt x="277" y="196"/>
                      <a:pt x="270" y="181"/>
                      <a:pt x="258" y="173"/>
                    </a:cubicBezTo>
                    <a:cubicBezTo>
                      <a:pt x="257" y="173"/>
                      <a:pt x="257" y="172"/>
                      <a:pt x="256" y="172"/>
                    </a:cubicBezTo>
                    <a:cubicBezTo>
                      <a:pt x="254" y="171"/>
                      <a:pt x="251" y="170"/>
                      <a:pt x="249" y="169"/>
                    </a:cubicBezTo>
                    <a:lnTo>
                      <a:pt x="118" y="133"/>
                    </a:lnTo>
                    <a:lnTo>
                      <a:pt x="70" y="121"/>
                    </a:lnTo>
                    <a:cubicBezTo>
                      <a:pt x="66" y="120"/>
                      <a:pt x="63" y="116"/>
                      <a:pt x="64" y="112"/>
                    </a:cubicBezTo>
                    <a:cubicBezTo>
                      <a:pt x="65" y="107"/>
                      <a:pt x="70" y="105"/>
                      <a:pt x="74" y="106"/>
                    </a:cubicBezTo>
                    <a:lnTo>
                      <a:pt x="120" y="117"/>
                    </a:lnTo>
                    <a:lnTo>
                      <a:pt x="250" y="74"/>
                    </a:lnTo>
                    <a:cubicBezTo>
                      <a:pt x="255" y="72"/>
                      <a:pt x="260" y="74"/>
                      <a:pt x="261" y="79"/>
                    </a:cubicBezTo>
                    <a:cubicBezTo>
                      <a:pt x="263" y="83"/>
                      <a:pt x="260" y="87"/>
                      <a:pt x="256" y="89"/>
                    </a:cubicBezTo>
                    <a:lnTo>
                      <a:pt x="147" y="124"/>
                    </a:lnTo>
                    <a:lnTo>
                      <a:pt x="253" y="154"/>
                    </a:lnTo>
                    <a:cubicBezTo>
                      <a:pt x="256" y="155"/>
                      <a:pt x="259" y="155"/>
                      <a:pt x="261" y="157"/>
                    </a:cubicBezTo>
                    <a:lnTo>
                      <a:pt x="278" y="148"/>
                    </a:lnTo>
                    <a:cubicBezTo>
                      <a:pt x="318" y="126"/>
                      <a:pt x="321" y="84"/>
                      <a:pt x="306" y="54"/>
                    </a:cubicBezTo>
                    <a:cubicBezTo>
                      <a:pt x="292" y="24"/>
                      <a:pt x="257" y="0"/>
                      <a:pt x="214" y="15"/>
                    </a:cubicBezTo>
                    <a:lnTo>
                      <a:pt x="49" y="70"/>
                    </a:lnTo>
                    <a:cubicBezTo>
                      <a:pt x="41" y="72"/>
                      <a:pt x="32" y="77"/>
                      <a:pt x="26" y="84"/>
                    </a:cubicBezTo>
                    <a:lnTo>
                      <a:pt x="21" y="89"/>
                    </a:lnTo>
                    <a:cubicBezTo>
                      <a:pt x="1" y="110"/>
                      <a:pt x="0" y="142"/>
                      <a:pt x="18" y="16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FCDC96D-4B80-BE66-02EB-7DA5ADF8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533"/>
                <a:ext cx="183" cy="473"/>
              </a:xfrm>
              <a:custGeom>
                <a:avLst/>
                <a:gdLst>
                  <a:gd name="T0" fmla="*/ 137 w 213"/>
                  <a:gd name="T1" fmla="*/ 36 h 553"/>
                  <a:gd name="T2" fmla="*/ 137 w 213"/>
                  <a:gd name="T3" fmla="*/ 36 h 553"/>
                  <a:gd name="T4" fmla="*/ 40 w 213"/>
                  <a:gd name="T5" fmla="*/ 9 h 553"/>
                  <a:gd name="T6" fmla="*/ 19 w 213"/>
                  <a:gd name="T7" fmla="*/ 0 h 553"/>
                  <a:gd name="T8" fmla="*/ 24 w 213"/>
                  <a:gd name="T9" fmla="*/ 139 h 553"/>
                  <a:gd name="T10" fmla="*/ 24 w 213"/>
                  <a:gd name="T11" fmla="*/ 140 h 553"/>
                  <a:gd name="T12" fmla="*/ 110 w 213"/>
                  <a:gd name="T13" fmla="*/ 293 h 553"/>
                  <a:gd name="T14" fmla="*/ 110 w 213"/>
                  <a:gd name="T15" fmla="*/ 300 h 553"/>
                  <a:gd name="T16" fmla="*/ 11 w 213"/>
                  <a:gd name="T17" fmla="*/ 487 h 553"/>
                  <a:gd name="T18" fmla="*/ 8 w 213"/>
                  <a:gd name="T19" fmla="*/ 522 h 553"/>
                  <a:gd name="T20" fmla="*/ 32 w 213"/>
                  <a:gd name="T21" fmla="*/ 549 h 553"/>
                  <a:gd name="T22" fmla="*/ 54 w 213"/>
                  <a:gd name="T23" fmla="*/ 553 h 553"/>
                  <a:gd name="T24" fmla="*/ 97 w 213"/>
                  <a:gd name="T25" fmla="*/ 528 h 553"/>
                  <a:gd name="T26" fmla="*/ 201 w 213"/>
                  <a:gd name="T27" fmla="*/ 332 h 553"/>
                  <a:gd name="T28" fmla="*/ 202 w 213"/>
                  <a:gd name="T29" fmla="*/ 262 h 553"/>
                  <a:gd name="T30" fmla="*/ 201 w 213"/>
                  <a:gd name="T31" fmla="*/ 260 h 553"/>
                  <a:gd name="T32" fmla="*/ 124 w 213"/>
                  <a:gd name="T33" fmla="*/ 134 h 553"/>
                  <a:gd name="T34" fmla="*/ 137 w 213"/>
                  <a:gd name="T35" fmla="*/ 3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553">
                    <a:moveTo>
                      <a:pt x="137" y="36"/>
                    </a:moveTo>
                    <a:lnTo>
                      <a:pt x="137" y="36"/>
                    </a:lnTo>
                    <a:lnTo>
                      <a:pt x="40" y="9"/>
                    </a:lnTo>
                    <a:cubicBezTo>
                      <a:pt x="33" y="7"/>
                      <a:pt x="26" y="4"/>
                      <a:pt x="19" y="0"/>
                    </a:cubicBezTo>
                    <a:cubicBezTo>
                      <a:pt x="0" y="44"/>
                      <a:pt x="1" y="96"/>
                      <a:pt x="24" y="139"/>
                    </a:cubicBezTo>
                    <a:lnTo>
                      <a:pt x="24" y="140"/>
                    </a:lnTo>
                    <a:lnTo>
                      <a:pt x="110" y="293"/>
                    </a:lnTo>
                    <a:cubicBezTo>
                      <a:pt x="111" y="295"/>
                      <a:pt x="111" y="298"/>
                      <a:pt x="110" y="300"/>
                    </a:cubicBezTo>
                    <a:lnTo>
                      <a:pt x="11" y="487"/>
                    </a:lnTo>
                    <a:cubicBezTo>
                      <a:pt x="5" y="498"/>
                      <a:pt x="4" y="510"/>
                      <a:pt x="8" y="522"/>
                    </a:cubicBezTo>
                    <a:cubicBezTo>
                      <a:pt x="12" y="534"/>
                      <a:pt x="21" y="543"/>
                      <a:pt x="32" y="549"/>
                    </a:cubicBezTo>
                    <a:cubicBezTo>
                      <a:pt x="39" y="552"/>
                      <a:pt x="46" y="553"/>
                      <a:pt x="54" y="553"/>
                    </a:cubicBezTo>
                    <a:cubicBezTo>
                      <a:pt x="72" y="553"/>
                      <a:pt x="89" y="544"/>
                      <a:pt x="97" y="528"/>
                    </a:cubicBezTo>
                    <a:lnTo>
                      <a:pt x="201" y="332"/>
                    </a:lnTo>
                    <a:cubicBezTo>
                      <a:pt x="213" y="310"/>
                      <a:pt x="213" y="284"/>
                      <a:pt x="202" y="262"/>
                    </a:cubicBezTo>
                    <a:cubicBezTo>
                      <a:pt x="201" y="261"/>
                      <a:pt x="201" y="260"/>
                      <a:pt x="201" y="260"/>
                    </a:cubicBezTo>
                    <a:cubicBezTo>
                      <a:pt x="201" y="260"/>
                      <a:pt x="166" y="203"/>
                      <a:pt x="124" y="134"/>
                    </a:cubicBezTo>
                    <a:cubicBezTo>
                      <a:pt x="104" y="102"/>
                      <a:pt x="110" y="62"/>
                      <a:pt x="137" y="3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95909BF-62C3-E1CB-4BE1-4FA216ECB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795"/>
                <a:ext cx="139" cy="211"/>
              </a:xfrm>
              <a:custGeom>
                <a:avLst/>
                <a:gdLst>
                  <a:gd name="T0" fmla="*/ 39 w 162"/>
                  <a:gd name="T1" fmla="*/ 33 h 247"/>
                  <a:gd name="T2" fmla="*/ 39 w 162"/>
                  <a:gd name="T3" fmla="*/ 33 h 247"/>
                  <a:gd name="T4" fmla="*/ 0 w 162"/>
                  <a:gd name="T5" fmla="*/ 107 h 247"/>
                  <a:gd name="T6" fmla="*/ 65 w 162"/>
                  <a:gd name="T7" fmla="*/ 223 h 247"/>
                  <a:gd name="T8" fmla="*/ 107 w 162"/>
                  <a:gd name="T9" fmla="*/ 247 h 247"/>
                  <a:gd name="T10" fmla="*/ 130 w 162"/>
                  <a:gd name="T11" fmla="*/ 242 h 247"/>
                  <a:gd name="T12" fmla="*/ 150 w 162"/>
                  <a:gd name="T13" fmla="*/ 180 h 247"/>
                  <a:gd name="T14" fmla="*/ 50 w 162"/>
                  <a:gd name="T15" fmla="*/ 0 h 247"/>
                  <a:gd name="T16" fmla="*/ 39 w 162"/>
                  <a:gd name="T17" fmla="*/ 3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47">
                    <a:moveTo>
                      <a:pt x="39" y="33"/>
                    </a:moveTo>
                    <a:lnTo>
                      <a:pt x="39" y="33"/>
                    </a:lnTo>
                    <a:lnTo>
                      <a:pt x="0" y="107"/>
                    </a:lnTo>
                    <a:lnTo>
                      <a:pt x="65" y="223"/>
                    </a:lnTo>
                    <a:cubicBezTo>
                      <a:pt x="73" y="238"/>
                      <a:pt x="89" y="247"/>
                      <a:pt x="107" y="247"/>
                    </a:cubicBezTo>
                    <a:cubicBezTo>
                      <a:pt x="115" y="247"/>
                      <a:pt x="123" y="245"/>
                      <a:pt x="130" y="242"/>
                    </a:cubicBezTo>
                    <a:cubicBezTo>
                      <a:pt x="153" y="230"/>
                      <a:pt x="162" y="202"/>
                      <a:pt x="150" y="180"/>
                    </a:cubicBezTo>
                    <a:lnTo>
                      <a:pt x="50" y="0"/>
                    </a:lnTo>
                    <a:cubicBezTo>
                      <a:pt x="48" y="11"/>
                      <a:pt x="45" y="23"/>
                      <a:pt x="39" y="3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E51CD693-B654-5ECC-C25A-DEBE40D02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573"/>
                <a:ext cx="209" cy="127"/>
              </a:xfrm>
              <a:custGeom>
                <a:avLst/>
                <a:gdLst>
                  <a:gd name="T0" fmla="*/ 225 w 243"/>
                  <a:gd name="T1" fmla="*/ 82 h 149"/>
                  <a:gd name="T2" fmla="*/ 225 w 243"/>
                  <a:gd name="T3" fmla="*/ 82 h 149"/>
                  <a:gd name="T4" fmla="*/ 87 w 243"/>
                  <a:gd name="T5" fmla="*/ 12 h 149"/>
                  <a:gd name="T6" fmla="*/ 66 w 243"/>
                  <a:gd name="T7" fmla="*/ 16 h 149"/>
                  <a:gd name="T8" fmla="*/ 52 w 243"/>
                  <a:gd name="T9" fmla="*/ 14 h 149"/>
                  <a:gd name="T10" fmla="*/ 0 w 243"/>
                  <a:gd name="T11" fmla="*/ 0 h 149"/>
                  <a:gd name="T12" fmla="*/ 46 w 243"/>
                  <a:gd name="T13" fmla="*/ 67 h 149"/>
                  <a:gd name="T14" fmla="*/ 192 w 243"/>
                  <a:gd name="T15" fmla="*/ 141 h 149"/>
                  <a:gd name="T16" fmla="*/ 239 w 243"/>
                  <a:gd name="T17" fmla="*/ 127 h 149"/>
                  <a:gd name="T18" fmla="*/ 243 w 243"/>
                  <a:gd name="T19" fmla="*/ 111 h 149"/>
                  <a:gd name="T20" fmla="*/ 225 w 243"/>
                  <a:gd name="T21" fmla="*/ 8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149">
                    <a:moveTo>
                      <a:pt x="225" y="82"/>
                    </a:moveTo>
                    <a:lnTo>
                      <a:pt x="225" y="82"/>
                    </a:lnTo>
                    <a:lnTo>
                      <a:pt x="87" y="12"/>
                    </a:lnTo>
                    <a:cubicBezTo>
                      <a:pt x="80" y="14"/>
                      <a:pt x="73" y="16"/>
                      <a:pt x="66" y="16"/>
                    </a:cubicBezTo>
                    <a:cubicBezTo>
                      <a:pt x="61" y="16"/>
                      <a:pt x="56" y="15"/>
                      <a:pt x="52" y="14"/>
                    </a:cubicBezTo>
                    <a:lnTo>
                      <a:pt x="0" y="0"/>
                    </a:lnTo>
                    <a:cubicBezTo>
                      <a:pt x="2" y="28"/>
                      <a:pt x="20" y="54"/>
                      <a:pt x="46" y="67"/>
                    </a:cubicBezTo>
                    <a:lnTo>
                      <a:pt x="192" y="141"/>
                    </a:lnTo>
                    <a:cubicBezTo>
                      <a:pt x="209" y="149"/>
                      <a:pt x="230" y="143"/>
                      <a:pt x="239" y="127"/>
                    </a:cubicBezTo>
                    <a:cubicBezTo>
                      <a:pt x="242" y="122"/>
                      <a:pt x="243" y="117"/>
                      <a:pt x="243" y="111"/>
                    </a:cubicBezTo>
                    <a:cubicBezTo>
                      <a:pt x="243" y="99"/>
                      <a:pt x="236" y="88"/>
                      <a:pt x="225" y="8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A59B4213-7F85-0C97-2CD1-F075BE04F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455"/>
                <a:ext cx="74" cy="84"/>
              </a:xfrm>
              <a:custGeom>
                <a:avLst/>
                <a:gdLst>
                  <a:gd name="T0" fmla="*/ 11 w 86"/>
                  <a:gd name="T1" fmla="*/ 83 h 99"/>
                  <a:gd name="T2" fmla="*/ 11 w 86"/>
                  <a:gd name="T3" fmla="*/ 83 h 99"/>
                  <a:gd name="T4" fmla="*/ 1 w 86"/>
                  <a:gd name="T5" fmla="*/ 90 h 99"/>
                  <a:gd name="T6" fmla="*/ 8 w 86"/>
                  <a:gd name="T7" fmla="*/ 99 h 99"/>
                  <a:gd name="T8" fmla="*/ 12 w 86"/>
                  <a:gd name="T9" fmla="*/ 99 h 99"/>
                  <a:gd name="T10" fmla="*/ 69 w 86"/>
                  <a:gd name="T11" fmla="*/ 73 h 99"/>
                  <a:gd name="T12" fmla="*/ 67 w 86"/>
                  <a:gd name="T13" fmla="*/ 6 h 99"/>
                  <a:gd name="T14" fmla="*/ 55 w 86"/>
                  <a:gd name="T15" fmla="*/ 2 h 99"/>
                  <a:gd name="T16" fmla="*/ 52 w 86"/>
                  <a:gd name="T17" fmla="*/ 13 h 99"/>
                  <a:gd name="T18" fmla="*/ 56 w 86"/>
                  <a:gd name="T19" fmla="*/ 63 h 99"/>
                  <a:gd name="T20" fmla="*/ 11 w 86"/>
                  <a:gd name="T21" fmla="*/ 8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99">
                    <a:moveTo>
                      <a:pt x="11" y="83"/>
                    </a:moveTo>
                    <a:lnTo>
                      <a:pt x="11" y="83"/>
                    </a:lnTo>
                    <a:cubicBezTo>
                      <a:pt x="6" y="82"/>
                      <a:pt x="2" y="85"/>
                      <a:pt x="1" y="90"/>
                    </a:cubicBezTo>
                    <a:cubicBezTo>
                      <a:pt x="0" y="94"/>
                      <a:pt x="3" y="98"/>
                      <a:pt x="8" y="99"/>
                    </a:cubicBezTo>
                    <a:cubicBezTo>
                      <a:pt x="9" y="99"/>
                      <a:pt x="10" y="99"/>
                      <a:pt x="12" y="99"/>
                    </a:cubicBezTo>
                    <a:cubicBezTo>
                      <a:pt x="24" y="99"/>
                      <a:pt x="54" y="93"/>
                      <a:pt x="69" y="73"/>
                    </a:cubicBezTo>
                    <a:cubicBezTo>
                      <a:pt x="78" y="61"/>
                      <a:pt x="86" y="39"/>
                      <a:pt x="67" y="6"/>
                    </a:cubicBezTo>
                    <a:cubicBezTo>
                      <a:pt x="65" y="2"/>
                      <a:pt x="59" y="0"/>
                      <a:pt x="55" y="2"/>
                    </a:cubicBezTo>
                    <a:cubicBezTo>
                      <a:pt x="51" y="4"/>
                      <a:pt x="50" y="9"/>
                      <a:pt x="52" y="13"/>
                    </a:cubicBezTo>
                    <a:cubicBezTo>
                      <a:pt x="64" y="34"/>
                      <a:pt x="65" y="51"/>
                      <a:pt x="56" y="63"/>
                    </a:cubicBezTo>
                    <a:cubicBezTo>
                      <a:pt x="44" y="80"/>
                      <a:pt x="15" y="84"/>
                      <a:pt x="11" y="8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3D3898A1-38A6-BF46-5912-42B623A2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444"/>
                <a:ext cx="103" cy="55"/>
              </a:xfrm>
              <a:custGeom>
                <a:avLst/>
                <a:gdLst>
                  <a:gd name="T0" fmla="*/ 69 w 120"/>
                  <a:gd name="T1" fmla="*/ 64 h 64"/>
                  <a:gd name="T2" fmla="*/ 69 w 120"/>
                  <a:gd name="T3" fmla="*/ 64 h 64"/>
                  <a:gd name="T4" fmla="*/ 115 w 120"/>
                  <a:gd name="T5" fmla="*/ 53 h 64"/>
                  <a:gd name="T6" fmla="*/ 118 w 120"/>
                  <a:gd name="T7" fmla="*/ 42 h 64"/>
                  <a:gd name="T8" fmla="*/ 107 w 120"/>
                  <a:gd name="T9" fmla="*/ 39 h 64"/>
                  <a:gd name="T10" fmla="*/ 50 w 120"/>
                  <a:gd name="T11" fmla="*/ 45 h 64"/>
                  <a:gd name="T12" fmla="*/ 17 w 120"/>
                  <a:gd name="T13" fmla="*/ 6 h 64"/>
                  <a:gd name="T14" fmla="*/ 7 w 120"/>
                  <a:gd name="T15" fmla="*/ 1 h 64"/>
                  <a:gd name="T16" fmla="*/ 1 w 120"/>
                  <a:gd name="T17" fmla="*/ 11 h 64"/>
                  <a:gd name="T18" fmla="*/ 44 w 120"/>
                  <a:gd name="T19" fmla="*/ 60 h 64"/>
                  <a:gd name="T20" fmla="*/ 69 w 12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64">
                    <a:moveTo>
                      <a:pt x="69" y="64"/>
                    </a:moveTo>
                    <a:lnTo>
                      <a:pt x="69" y="64"/>
                    </a:lnTo>
                    <a:cubicBezTo>
                      <a:pt x="93" y="64"/>
                      <a:pt x="114" y="53"/>
                      <a:pt x="115" y="53"/>
                    </a:cubicBezTo>
                    <a:cubicBezTo>
                      <a:pt x="119" y="51"/>
                      <a:pt x="120" y="46"/>
                      <a:pt x="118" y="42"/>
                    </a:cubicBezTo>
                    <a:cubicBezTo>
                      <a:pt x="116" y="38"/>
                      <a:pt x="111" y="37"/>
                      <a:pt x="107" y="39"/>
                    </a:cubicBezTo>
                    <a:cubicBezTo>
                      <a:pt x="106" y="39"/>
                      <a:pt x="77" y="55"/>
                      <a:pt x="50" y="45"/>
                    </a:cubicBezTo>
                    <a:cubicBezTo>
                      <a:pt x="36" y="39"/>
                      <a:pt x="24" y="26"/>
                      <a:pt x="17" y="6"/>
                    </a:cubicBezTo>
                    <a:cubicBezTo>
                      <a:pt x="16" y="2"/>
                      <a:pt x="11" y="0"/>
                      <a:pt x="7" y="1"/>
                    </a:cubicBezTo>
                    <a:cubicBezTo>
                      <a:pt x="2" y="3"/>
                      <a:pt x="0" y="7"/>
                      <a:pt x="1" y="11"/>
                    </a:cubicBezTo>
                    <a:cubicBezTo>
                      <a:pt x="10" y="36"/>
                      <a:pt x="25" y="53"/>
                      <a:pt x="44" y="60"/>
                    </a:cubicBezTo>
                    <a:cubicBezTo>
                      <a:pt x="53" y="63"/>
                      <a:pt x="61" y="64"/>
                      <a:pt x="69" y="6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93444A10-BB22-FC27-1BA6-A32A9DD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523"/>
                <a:ext cx="49" cy="64"/>
              </a:xfrm>
              <a:custGeom>
                <a:avLst/>
                <a:gdLst>
                  <a:gd name="T0" fmla="*/ 42 w 57"/>
                  <a:gd name="T1" fmla="*/ 1 h 75"/>
                  <a:gd name="T2" fmla="*/ 42 w 57"/>
                  <a:gd name="T3" fmla="*/ 1 h 75"/>
                  <a:gd name="T4" fmla="*/ 36 w 57"/>
                  <a:gd name="T5" fmla="*/ 11 h 75"/>
                  <a:gd name="T6" fmla="*/ 33 w 57"/>
                  <a:gd name="T7" fmla="*/ 44 h 75"/>
                  <a:gd name="T8" fmla="*/ 8 w 57"/>
                  <a:gd name="T9" fmla="*/ 59 h 75"/>
                  <a:gd name="T10" fmla="*/ 1 w 57"/>
                  <a:gd name="T11" fmla="*/ 68 h 75"/>
                  <a:gd name="T12" fmla="*/ 9 w 57"/>
                  <a:gd name="T13" fmla="*/ 75 h 75"/>
                  <a:gd name="T14" fmla="*/ 10 w 57"/>
                  <a:gd name="T15" fmla="*/ 75 h 75"/>
                  <a:gd name="T16" fmla="*/ 46 w 57"/>
                  <a:gd name="T17" fmla="*/ 53 h 75"/>
                  <a:gd name="T18" fmla="*/ 52 w 57"/>
                  <a:gd name="T19" fmla="*/ 7 h 75"/>
                  <a:gd name="T20" fmla="*/ 42 w 57"/>
                  <a:gd name="T21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75">
                    <a:moveTo>
                      <a:pt x="42" y="1"/>
                    </a:moveTo>
                    <a:lnTo>
                      <a:pt x="42" y="1"/>
                    </a:lnTo>
                    <a:cubicBezTo>
                      <a:pt x="38" y="2"/>
                      <a:pt x="35" y="6"/>
                      <a:pt x="36" y="11"/>
                    </a:cubicBezTo>
                    <a:cubicBezTo>
                      <a:pt x="40" y="25"/>
                      <a:pt x="38" y="36"/>
                      <a:pt x="33" y="44"/>
                    </a:cubicBezTo>
                    <a:cubicBezTo>
                      <a:pt x="24" y="56"/>
                      <a:pt x="8" y="59"/>
                      <a:pt x="8" y="59"/>
                    </a:cubicBezTo>
                    <a:cubicBezTo>
                      <a:pt x="3" y="60"/>
                      <a:pt x="0" y="64"/>
                      <a:pt x="1" y="68"/>
                    </a:cubicBezTo>
                    <a:cubicBezTo>
                      <a:pt x="1" y="72"/>
                      <a:pt x="5" y="75"/>
                      <a:pt x="9" y="75"/>
                    </a:cubicBezTo>
                    <a:cubicBezTo>
                      <a:pt x="9" y="75"/>
                      <a:pt x="10" y="75"/>
                      <a:pt x="10" y="75"/>
                    </a:cubicBezTo>
                    <a:cubicBezTo>
                      <a:pt x="11" y="75"/>
                      <a:pt x="34" y="71"/>
                      <a:pt x="46" y="53"/>
                    </a:cubicBezTo>
                    <a:cubicBezTo>
                      <a:pt x="55" y="41"/>
                      <a:pt x="57" y="25"/>
                      <a:pt x="52" y="7"/>
                    </a:cubicBezTo>
                    <a:cubicBezTo>
                      <a:pt x="51" y="3"/>
                      <a:pt x="47" y="0"/>
                      <a:pt x="42" y="1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BDE49853-EC69-C40E-8E7F-AA76E18F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512"/>
                <a:ext cx="82" cy="43"/>
              </a:xfrm>
              <a:custGeom>
                <a:avLst/>
                <a:gdLst>
                  <a:gd name="T0" fmla="*/ 83 w 96"/>
                  <a:gd name="T1" fmla="*/ 28 h 50"/>
                  <a:gd name="T2" fmla="*/ 83 w 96"/>
                  <a:gd name="T3" fmla="*/ 28 h 50"/>
                  <a:gd name="T4" fmla="*/ 48 w 96"/>
                  <a:gd name="T5" fmla="*/ 33 h 50"/>
                  <a:gd name="T6" fmla="*/ 17 w 96"/>
                  <a:gd name="T7" fmla="*/ 5 h 50"/>
                  <a:gd name="T8" fmla="*/ 6 w 96"/>
                  <a:gd name="T9" fmla="*/ 2 h 50"/>
                  <a:gd name="T10" fmla="*/ 2 w 96"/>
                  <a:gd name="T11" fmla="*/ 12 h 50"/>
                  <a:gd name="T12" fmla="*/ 44 w 96"/>
                  <a:gd name="T13" fmla="*/ 48 h 50"/>
                  <a:gd name="T14" fmla="*/ 59 w 96"/>
                  <a:gd name="T15" fmla="*/ 50 h 50"/>
                  <a:gd name="T16" fmla="*/ 91 w 96"/>
                  <a:gd name="T17" fmla="*/ 42 h 50"/>
                  <a:gd name="T18" fmla="*/ 94 w 96"/>
                  <a:gd name="T19" fmla="*/ 31 h 50"/>
                  <a:gd name="T20" fmla="*/ 83 w 96"/>
                  <a:gd name="T21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83" y="28"/>
                    </a:moveTo>
                    <a:lnTo>
                      <a:pt x="83" y="28"/>
                    </a:lnTo>
                    <a:cubicBezTo>
                      <a:pt x="82" y="28"/>
                      <a:pt x="66" y="37"/>
                      <a:pt x="48" y="33"/>
                    </a:cubicBezTo>
                    <a:cubicBezTo>
                      <a:pt x="36" y="29"/>
                      <a:pt x="25" y="20"/>
                      <a:pt x="17" y="5"/>
                    </a:cubicBezTo>
                    <a:cubicBezTo>
                      <a:pt x="15" y="1"/>
                      <a:pt x="10" y="0"/>
                      <a:pt x="6" y="2"/>
                    </a:cubicBezTo>
                    <a:cubicBezTo>
                      <a:pt x="1" y="4"/>
                      <a:pt x="0" y="9"/>
                      <a:pt x="2" y="12"/>
                    </a:cubicBezTo>
                    <a:cubicBezTo>
                      <a:pt x="13" y="32"/>
                      <a:pt x="27" y="44"/>
                      <a:pt x="44" y="48"/>
                    </a:cubicBezTo>
                    <a:cubicBezTo>
                      <a:pt x="49" y="49"/>
                      <a:pt x="54" y="50"/>
                      <a:pt x="59" y="50"/>
                    </a:cubicBezTo>
                    <a:cubicBezTo>
                      <a:pt x="77" y="50"/>
                      <a:pt x="91" y="42"/>
                      <a:pt x="91" y="42"/>
                    </a:cubicBezTo>
                    <a:cubicBezTo>
                      <a:pt x="95" y="39"/>
                      <a:pt x="96" y="34"/>
                      <a:pt x="94" y="31"/>
                    </a:cubicBezTo>
                    <a:cubicBezTo>
                      <a:pt x="92" y="27"/>
                      <a:pt x="87" y="26"/>
                      <a:pt x="83" y="28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EE94974C-22EC-3547-4473-D5C7E8025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72"/>
                <a:ext cx="42" cy="77"/>
              </a:xfrm>
              <a:custGeom>
                <a:avLst/>
                <a:gdLst>
                  <a:gd name="T0" fmla="*/ 16 w 49"/>
                  <a:gd name="T1" fmla="*/ 4 h 90"/>
                  <a:gd name="T2" fmla="*/ 16 w 49"/>
                  <a:gd name="T3" fmla="*/ 4 h 90"/>
                  <a:gd name="T4" fmla="*/ 4 w 49"/>
                  <a:gd name="T5" fmla="*/ 3 h 90"/>
                  <a:gd name="T6" fmla="*/ 3 w 49"/>
                  <a:gd name="T7" fmla="*/ 15 h 90"/>
                  <a:gd name="T8" fmla="*/ 32 w 49"/>
                  <a:gd name="T9" fmla="*/ 84 h 90"/>
                  <a:gd name="T10" fmla="*/ 40 w 49"/>
                  <a:gd name="T11" fmla="*/ 90 h 90"/>
                  <a:gd name="T12" fmla="*/ 41 w 49"/>
                  <a:gd name="T13" fmla="*/ 90 h 90"/>
                  <a:gd name="T14" fmla="*/ 48 w 49"/>
                  <a:gd name="T15" fmla="*/ 81 h 90"/>
                  <a:gd name="T16" fmla="*/ 16 w 49"/>
                  <a:gd name="T17" fmla="*/ 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90">
                    <a:moveTo>
                      <a:pt x="16" y="4"/>
                    </a:moveTo>
                    <a:lnTo>
                      <a:pt x="16" y="4"/>
                    </a:lnTo>
                    <a:cubicBezTo>
                      <a:pt x="13" y="1"/>
                      <a:pt x="8" y="0"/>
                      <a:pt x="4" y="3"/>
                    </a:cubicBezTo>
                    <a:cubicBezTo>
                      <a:pt x="1" y="6"/>
                      <a:pt x="0" y="11"/>
                      <a:pt x="3" y="15"/>
                    </a:cubicBezTo>
                    <a:cubicBezTo>
                      <a:pt x="3" y="15"/>
                      <a:pt x="24" y="39"/>
                      <a:pt x="32" y="84"/>
                    </a:cubicBezTo>
                    <a:cubicBezTo>
                      <a:pt x="32" y="87"/>
                      <a:pt x="36" y="90"/>
                      <a:pt x="40" y="90"/>
                    </a:cubicBezTo>
                    <a:cubicBezTo>
                      <a:pt x="40" y="90"/>
                      <a:pt x="41" y="90"/>
                      <a:pt x="41" y="90"/>
                    </a:cubicBezTo>
                    <a:cubicBezTo>
                      <a:pt x="46" y="89"/>
                      <a:pt x="49" y="85"/>
                      <a:pt x="48" y="81"/>
                    </a:cubicBezTo>
                    <a:cubicBezTo>
                      <a:pt x="40" y="33"/>
                      <a:pt x="17" y="5"/>
                      <a:pt x="16" y="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A690C062-96F4-FEF1-F6BB-DB4102D0A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66"/>
                <a:ext cx="32" cy="55"/>
              </a:xfrm>
              <a:custGeom>
                <a:avLst/>
                <a:gdLst>
                  <a:gd name="T0" fmla="*/ 17 w 38"/>
                  <a:gd name="T1" fmla="*/ 5 h 64"/>
                  <a:gd name="T2" fmla="*/ 17 w 38"/>
                  <a:gd name="T3" fmla="*/ 5 h 64"/>
                  <a:gd name="T4" fmla="*/ 5 w 38"/>
                  <a:gd name="T5" fmla="*/ 2 h 64"/>
                  <a:gd name="T6" fmla="*/ 3 w 38"/>
                  <a:gd name="T7" fmla="*/ 13 h 64"/>
                  <a:gd name="T8" fmla="*/ 21 w 38"/>
                  <a:gd name="T9" fmla="*/ 57 h 64"/>
                  <a:gd name="T10" fmla="*/ 30 w 38"/>
                  <a:gd name="T11" fmla="*/ 64 h 64"/>
                  <a:gd name="T12" fmla="*/ 30 w 38"/>
                  <a:gd name="T13" fmla="*/ 64 h 64"/>
                  <a:gd name="T14" fmla="*/ 38 w 38"/>
                  <a:gd name="T15" fmla="*/ 55 h 64"/>
                  <a:gd name="T16" fmla="*/ 17 w 38"/>
                  <a:gd name="T17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17" y="5"/>
                    </a:moveTo>
                    <a:lnTo>
                      <a:pt x="17" y="5"/>
                    </a:lnTo>
                    <a:cubicBezTo>
                      <a:pt x="14" y="1"/>
                      <a:pt x="9" y="0"/>
                      <a:pt x="5" y="2"/>
                    </a:cubicBezTo>
                    <a:cubicBezTo>
                      <a:pt x="1" y="4"/>
                      <a:pt x="0" y="9"/>
                      <a:pt x="3" y="13"/>
                    </a:cubicBezTo>
                    <a:cubicBezTo>
                      <a:pt x="7" y="20"/>
                      <a:pt x="20" y="42"/>
                      <a:pt x="21" y="57"/>
                    </a:cubicBezTo>
                    <a:cubicBezTo>
                      <a:pt x="22" y="61"/>
                      <a:pt x="25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5" y="63"/>
                      <a:pt x="38" y="59"/>
                      <a:pt x="38" y="55"/>
                    </a:cubicBezTo>
                    <a:cubicBezTo>
                      <a:pt x="36" y="34"/>
                      <a:pt x="18" y="6"/>
                      <a:pt x="17" y="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C805E438-3046-4F00-F462-67E09608D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250"/>
                <a:ext cx="60" cy="66"/>
              </a:xfrm>
              <a:custGeom>
                <a:avLst/>
                <a:gdLst>
                  <a:gd name="T0" fmla="*/ 7 w 71"/>
                  <a:gd name="T1" fmla="*/ 77 h 78"/>
                  <a:gd name="T2" fmla="*/ 7 w 71"/>
                  <a:gd name="T3" fmla="*/ 77 h 78"/>
                  <a:gd name="T4" fmla="*/ 10 w 71"/>
                  <a:gd name="T5" fmla="*/ 78 h 78"/>
                  <a:gd name="T6" fmla="*/ 18 w 71"/>
                  <a:gd name="T7" fmla="*/ 73 h 78"/>
                  <a:gd name="T8" fmla="*/ 67 w 71"/>
                  <a:gd name="T9" fmla="*/ 15 h 78"/>
                  <a:gd name="T10" fmla="*/ 68 w 71"/>
                  <a:gd name="T11" fmla="*/ 4 h 78"/>
                  <a:gd name="T12" fmla="*/ 56 w 71"/>
                  <a:gd name="T13" fmla="*/ 2 h 78"/>
                  <a:gd name="T14" fmla="*/ 2 w 71"/>
                  <a:gd name="T15" fmla="*/ 67 h 78"/>
                  <a:gd name="T16" fmla="*/ 7 w 71"/>
                  <a:gd name="T1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78">
                    <a:moveTo>
                      <a:pt x="7" y="77"/>
                    </a:moveTo>
                    <a:lnTo>
                      <a:pt x="7" y="77"/>
                    </a:lnTo>
                    <a:cubicBezTo>
                      <a:pt x="8" y="78"/>
                      <a:pt x="9" y="78"/>
                      <a:pt x="10" y="78"/>
                    </a:cubicBezTo>
                    <a:cubicBezTo>
                      <a:pt x="13" y="78"/>
                      <a:pt x="16" y="76"/>
                      <a:pt x="18" y="73"/>
                    </a:cubicBezTo>
                    <a:cubicBezTo>
                      <a:pt x="18" y="72"/>
                      <a:pt x="30" y="43"/>
                      <a:pt x="67" y="15"/>
                    </a:cubicBezTo>
                    <a:cubicBezTo>
                      <a:pt x="70" y="12"/>
                      <a:pt x="71" y="7"/>
                      <a:pt x="68" y="4"/>
                    </a:cubicBezTo>
                    <a:cubicBezTo>
                      <a:pt x="65" y="0"/>
                      <a:pt x="60" y="0"/>
                      <a:pt x="56" y="2"/>
                    </a:cubicBezTo>
                    <a:cubicBezTo>
                      <a:pt x="16" y="33"/>
                      <a:pt x="3" y="66"/>
                      <a:pt x="2" y="67"/>
                    </a:cubicBezTo>
                    <a:cubicBezTo>
                      <a:pt x="0" y="71"/>
                      <a:pt x="3" y="76"/>
                      <a:pt x="7" y="7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EED0559D-480C-E4B8-02F3-DB7BA4E3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234"/>
                <a:ext cx="45" cy="48"/>
              </a:xfrm>
              <a:custGeom>
                <a:avLst/>
                <a:gdLst>
                  <a:gd name="T0" fmla="*/ 5 w 52"/>
                  <a:gd name="T1" fmla="*/ 55 h 56"/>
                  <a:gd name="T2" fmla="*/ 5 w 52"/>
                  <a:gd name="T3" fmla="*/ 55 h 56"/>
                  <a:gd name="T4" fmla="*/ 9 w 52"/>
                  <a:gd name="T5" fmla="*/ 56 h 56"/>
                  <a:gd name="T6" fmla="*/ 17 w 52"/>
                  <a:gd name="T7" fmla="*/ 52 h 56"/>
                  <a:gd name="T8" fmla="*/ 47 w 52"/>
                  <a:gd name="T9" fmla="*/ 15 h 56"/>
                  <a:gd name="T10" fmla="*/ 49 w 52"/>
                  <a:gd name="T11" fmla="*/ 4 h 56"/>
                  <a:gd name="T12" fmla="*/ 38 w 52"/>
                  <a:gd name="T13" fmla="*/ 2 h 56"/>
                  <a:gd name="T14" fmla="*/ 2 w 52"/>
                  <a:gd name="T15" fmla="*/ 44 h 56"/>
                  <a:gd name="T16" fmla="*/ 5 w 52"/>
                  <a:gd name="T1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56">
                    <a:moveTo>
                      <a:pt x="5" y="55"/>
                    </a:moveTo>
                    <a:lnTo>
                      <a:pt x="5" y="55"/>
                    </a:lnTo>
                    <a:cubicBezTo>
                      <a:pt x="7" y="56"/>
                      <a:pt x="8" y="56"/>
                      <a:pt x="9" y="56"/>
                    </a:cubicBezTo>
                    <a:cubicBezTo>
                      <a:pt x="12" y="56"/>
                      <a:pt x="15" y="55"/>
                      <a:pt x="17" y="52"/>
                    </a:cubicBezTo>
                    <a:cubicBezTo>
                      <a:pt x="21" y="44"/>
                      <a:pt x="35" y="23"/>
                      <a:pt x="47" y="15"/>
                    </a:cubicBezTo>
                    <a:cubicBezTo>
                      <a:pt x="51" y="12"/>
                      <a:pt x="52" y="7"/>
                      <a:pt x="49" y="4"/>
                    </a:cubicBezTo>
                    <a:cubicBezTo>
                      <a:pt x="47" y="1"/>
                      <a:pt x="42" y="0"/>
                      <a:pt x="38" y="2"/>
                    </a:cubicBezTo>
                    <a:cubicBezTo>
                      <a:pt x="20" y="14"/>
                      <a:pt x="3" y="43"/>
                      <a:pt x="2" y="44"/>
                    </a:cubicBezTo>
                    <a:cubicBezTo>
                      <a:pt x="0" y="48"/>
                      <a:pt x="1" y="53"/>
                      <a:pt x="5" y="5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92" name="Graphic 191">
              <a:extLst>
                <a:ext uri="{FF2B5EF4-FFF2-40B4-BE49-F238E27FC236}">
                  <a16:creationId xmlns:a16="http://schemas.microsoft.com/office/drawing/2014/main" id="{75378D90-C0F0-8D24-1324-E6F2673967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921198" y="3778105"/>
              <a:ext cx="364990" cy="360000"/>
            </a:xfrm>
            <a:prstGeom prst="rect">
              <a:avLst/>
            </a:prstGeom>
          </p:spPr>
        </p:pic>
        <p:pic>
          <p:nvPicPr>
            <p:cNvPr id="193" name="Graphic 192">
              <a:extLst>
                <a:ext uri="{FF2B5EF4-FFF2-40B4-BE49-F238E27FC236}">
                  <a16:creationId xmlns:a16="http://schemas.microsoft.com/office/drawing/2014/main" id="{1A87D34C-95FB-0F86-D89D-632CFF13174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985964" y="2370677"/>
              <a:ext cx="360000" cy="360000"/>
            </a:xfrm>
            <a:prstGeom prst="rect">
              <a:avLst/>
            </a:prstGeom>
          </p:spPr>
        </p:pic>
        <p:cxnSp>
          <p:nvCxnSpPr>
            <p:cNvPr id="195" name="Straight Arrow Connector 194">
              <a:extLst>
                <a:ext uri="{FF2B5EF4-FFF2-40B4-BE49-F238E27FC236}">
                  <a16:creationId xmlns:a16="http://schemas.microsoft.com/office/drawing/2014/main" id="{2957E5FE-A818-927D-203B-BC959B5784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50465" y="3704201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Arrow Connector 195">
              <a:extLst>
                <a:ext uri="{FF2B5EF4-FFF2-40B4-BE49-F238E27FC236}">
                  <a16:creationId xmlns:a16="http://schemas.microsoft.com/office/drawing/2014/main" id="{18DE1768-6B7A-9C76-35EF-53CBBCB4A6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28570" y="5323989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Arrow Connector 196">
              <a:extLst>
                <a:ext uri="{FF2B5EF4-FFF2-40B4-BE49-F238E27FC236}">
                  <a16:creationId xmlns:a16="http://schemas.microsoft.com/office/drawing/2014/main" id="{523DFD7B-548F-41DE-BCAE-85E7DD08E7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02296" y="2429781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Arrow Connector 197">
              <a:extLst>
                <a:ext uri="{FF2B5EF4-FFF2-40B4-BE49-F238E27FC236}">
                  <a16:creationId xmlns:a16="http://schemas.microsoft.com/office/drawing/2014/main" id="{787D7039-6544-14BA-3832-4B18C0D5D9D8}"/>
                </a:ext>
              </a:extLst>
            </p:cNvPr>
            <p:cNvCxnSpPr>
              <a:cxnSpLocks/>
            </p:cNvCxnSpPr>
            <p:nvPr/>
          </p:nvCxnSpPr>
          <p:spPr>
            <a:xfrm>
              <a:off x="7569535" y="2445683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Arrow Connector 199">
              <a:extLst>
                <a:ext uri="{FF2B5EF4-FFF2-40B4-BE49-F238E27FC236}">
                  <a16:creationId xmlns:a16="http://schemas.microsoft.com/office/drawing/2014/main" id="{280EA7BD-C67F-11AF-22E9-4BE92A52B8D1}"/>
                </a:ext>
              </a:extLst>
            </p:cNvPr>
            <p:cNvCxnSpPr>
              <a:cxnSpLocks/>
            </p:cNvCxnSpPr>
            <p:nvPr/>
          </p:nvCxnSpPr>
          <p:spPr>
            <a:xfrm>
              <a:off x="8540748" y="3731262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Arrow Connector 200">
              <a:extLst>
                <a:ext uri="{FF2B5EF4-FFF2-40B4-BE49-F238E27FC236}">
                  <a16:creationId xmlns:a16="http://schemas.microsoft.com/office/drawing/2014/main" id="{2838ACA0-3844-0337-E3D9-327A0365EA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552298" y="5334570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8788C22-A9E3-3C6C-4412-70267C5411C9}"/>
              </a:ext>
            </a:extLst>
          </p:cNvPr>
          <p:cNvSpPr/>
          <p:nvPr/>
        </p:nvSpPr>
        <p:spPr>
          <a:xfrm>
            <a:off x="550863" y="1384736"/>
            <a:ext cx="11090275" cy="61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lIns="252000" rIns="0" anchor="ctr">
            <a:no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Mucus plugs occur in up to 60% of patients with asthma and persist over time</a:t>
            </a:r>
            <a:r>
              <a:rPr kumimoji="0" lang="en-US" sz="1800" b="1" i="0" u="none" strike="noStrike" kern="1200" cap="none" spc="0" normalizeH="0" baseline="3000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</a:t>
            </a:r>
          </a:p>
        </p:txBody>
      </p:sp>
    </p:spTree>
    <p:extLst>
      <p:ext uri="{BB962C8B-B14F-4D97-AF65-F5344CB8AC3E}">
        <p14:creationId xmlns:p14="http://schemas.microsoft.com/office/powerpoint/2010/main" val="226598254"/>
      </p:ext>
    </p:extLst>
  </p:cSld>
  <p:clrMapOvr>
    <a:masterClrMapping/>
  </p:clrMapOvr>
</p:sld>
</file>

<file path=ppt/theme/theme1.xml><?xml version="1.0" encoding="utf-8"?>
<a:theme xmlns:a="http://schemas.openxmlformats.org/drawingml/2006/main" name="EpiCentral TIDY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TIDY" id="{587C20CA-A5B5-46DD-AE7E-E82228CBC5EA}" vid="{A81A5F53-2A8E-4622-9B82-293061C351B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19" ma:contentTypeDescription="Create a new document." ma:contentTypeScope="" ma:versionID="cecaaddd96b45e742fedc37e6fbd5ac0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50c81708ccc5120d30f8e0b5e99aa3c1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F155137-5214-449C-8806-85D323C5EAB8}">
  <ds:schemaRefs>
    <ds:schemaRef ds:uri="http://schemas.microsoft.com/office/2006/metadata/properties"/>
    <ds:schemaRef ds:uri="http://purl.org/dc/terms/"/>
    <ds:schemaRef ds:uri="http://schemas.microsoft.com/office/2006/documentManagement/types"/>
    <ds:schemaRef ds:uri="18ce686f-ec55-47ba-93ac-4e1affdd0871"/>
    <ds:schemaRef ds:uri="http://schemas.openxmlformats.org/package/2006/metadata/core-properties"/>
    <ds:schemaRef ds:uri="f0fe46a7-c1fe-44cb-b57a-c90be0d90d64"/>
    <ds:schemaRef ds:uri="http://purl.org/dc/elements/1.1/"/>
    <ds:schemaRef ds:uri="http://schemas.microsoft.com/office/infopath/2007/PartnerControls"/>
    <ds:schemaRef ds:uri="http://www.w3.org/XML/1998/namespace"/>
    <ds:schemaRef ds:uri="http://purl.org/dc/dcmitype/"/>
    <ds:schemaRef ds:uri="82d58f64-ac48-4d4d-892d-553fd5842fa2"/>
    <ds:schemaRef ds:uri="44a56295-c29e-4898-8136-a54736c65b82"/>
    <ds:schemaRef ds:uri="cc4038ed-d345-4947-b061-34ef88336004"/>
    <ds:schemaRef ds:uri="e6dd1411-ccec-4e4f-b73c-9c678b3207a5"/>
  </ds:schemaRefs>
</ds:datastoreItem>
</file>

<file path=customXml/itemProps3.xml><?xml version="1.0" encoding="utf-8"?>
<ds:datastoreItem xmlns:ds="http://schemas.openxmlformats.org/officeDocument/2006/customXml" ds:itemID="{CEA62F44-B239-4A53-ADBE-49643994C84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c4038ed-d345-4947-b061-34ef88336004"/>
    <ds:schemaRef ds:uri="e6dd1411-ccec-4e4f-b73c-9c678b3207a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1042</TotalTime>
  <Words>3704</Words>
  <Application>Microsoft Office PowerPoint</Application>
  <PresentationFormat>Widescreen</PresentationFormat>
  <Paragraphs>333</Paragraphs>
  <Slides>12</Slides>
  <Notes>11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3" baseType="lpstr">
      <vt:lpstr>EpiCentral TIDY</vt:lpstr>
      <vt:lpstr>The role of the airway epithelium as  a critical immune-functioning organ</vt:lpstr>
      <vt:lpstr>The airway epithelium drives key clinical outcomes in asthma1,2</vt:lpstr>
      <vt:lpstr>Environmental exposures act on the epithelium to trigger release of epithelial cytokines, which drive downstream responses1–10</vt:lpstr>
      <vt:lpstr>Increased immunoreactivity –  a key characteristic of exacerbating asthma1–3</vt:lpstr>
      <vt:lpstr>PowerPoint Presentation</vt:lpstr>
      <vt:lpstr>The clinical relevance of airway hyperresponsiveness1–4</vt:lpstr>
      <vt:lpstr>TSLP, IL-25, IL-33, and the multiple roles of mast cells  in asthma1–9</vt:lpstr>
      <vt:lpstr>Mucus plugging – a detrimental feature in severe asthma1–3</vt:lpstr>
      <vt:lpstr>Clinical relevance of mucus plugging in severe asthma1–3</vt:lpstr>
      <vt:lpstr>The airway epithelium structure is significantly remodelled  in severe asthma1–4</vt:lpstr>
      <vt:lpstr>The epithelium is central across upper and lower  airways disease1 </vt:lpstr>
      <vt:lpstr>Conclusions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Honor Morris</dc:creator>
  <cp:keywords/>
  <dc:description/>
  <cp:lastModifiedBy>He, Jiawen</cp:lastModifiedBy>
  <cp:revision>5</cp:revision>
  <dcterms:created xsi:type="dcterms:W3CDTF">2019-06-25T14:01:35Z</dcterms:created>
  <dcterms:modified xsi:type="dcterms:W3CDTF">2025-01-23T10:23:04Z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Order">
    <vt:r8>508100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_ExtendedDescription">
    <vt:lpwstr/>
  </property>
  <property fmtid="{D5CDD505-2E9C-101B-9397-08002B2CF9AE}" pid="7" name="TriggerFlowInfo">
    <vt:lpwstr/>
  </property>
  <property fmtid="{D5CDD505-2E9C-101B-9397-08002B2CF9AE}" pid="8" name="ComplianceAssetId">
    <vt:lpwstr/>
  </property>
  <property fmtid="{D5CDD505-2E9C-101B-9397-08002B2CF9AE}" pid="9" name="TemplateUrl">
    <vt:lpwstr/>
  </property>
  <property fmtid="{D5CDD505-2E9C-101B-9397-08002B2CF9AE}" pid="10" name="MediaServiceImageTags">
    <vt:lpwstr/>
  </property>
</Properties>
</file>